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6.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8.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9.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24" r:id="rId1"/>
    <p:sldMasterId id="2147483958" r:id="rId2"/>
    <p:sldMasterId id="2147483991" r:id="rId3"/>
    <p:sldMasterId id="2147484024" r:id="rId4"/>
    <p:sldMasterId id="2147484072" r:id="rId5"/>
    <p:sldMasterId id="2147484114" r:id="rId6"/>
    <p:sldMasterId id="2147484149" r:id="rId7"/>
    <p:sldMasterId id="2147484174" r:id="rId8"/>
    <p:sldMasterId id="2147484207" r:id="rId9"/>
  </p:sldMasterIdLst>
  <p:notesMasterIdLst>
    <p:notesMasterId r:id="rId72"/>
  </p:notesMasterIdLst>
  <p:handoutMasterIdLst>
    <p:handoutMasterId r:id="rId73"/>
  </p:handoutMasterIdLst>
  <p:sldIdLst>
    <p:sldId id="326" r:id="rId10"/>
    <p:sldId id="327" r:id="rId11"/>
    <p:sldId id="2162" r:id="rId12"/>
    <p:sldId id="260" r:id="rId13"/>
    <p:sldId id="9920" r:id="rId14"/>
    <p:sldId id="9919" r:id="rId15"/>
    <p:sldId id="2180" r:id="rId16"/>
    <p:sldId id="9914" r:id="rId17"/>
    <p:sldId id="9915" r:id="rId18"/>
    <p:sldId id="9917" r:id="rId19"/>
    <p:sldId id="9916" r:id="rId20"/>
    <p:sldId id="2179" r:id="rId21"/>
    <p:sldId id="9918" r:id="rId22"/>
    <p:sldId id="351" r:id="rId23"/>
    <p:sldId id="352" r:id="rId24"/>
    <p:sldId id="2183" r:id="rId25"/>
    <p:sldId id="9913" r:id="rId26"/>
    <p:sldId id="2191" r:id="rId27"/>
    <p:sldId id="9927" r:id="rId28"/>
    <p:sldId id="9925" r:id="rId29"/>
    <p:sldId id="9930" r:id="rId30"/>
    <p:sldId id="9950" r:id="rId31"/>
    <p:sldId id="9931" r:id="rId32"/>
    <p:sldId id="9932" r:id="rId33"/>
    <p:sldId id="9937" r:id="rId34"/>
    <p:sldId id="9948" r:id="rId35"/>
    <p:sldId id="9949" r:id="rId36"/>
    <p:sldId id="9938" r:id="rId37"/>
    <p:sldId id="2159" r:id="rId38"/>
    <p:sldId id="9952" r:id="rId39"/>
    <p:sldId id="9939" r:id="rId40"/>
    <p:sldId id="9943" r:id="rId41"/>
    <p:sldId id="9941" r:id="rId42"/>
    <p:sldId id="9946" r:id="rId43"/>
    <p:sldId id="9947" r:id="rId44"/>
    <p:sldId id="9953" r:id="rId45"/>
    <p:sldId id="2184" r:id="rId46"/>
    <p:sldId id="1887" r:id="rId47"/>
    <p:sldId id="2153" r:id="rId48"/>
    <p:sldId id="2161" r:id="rId49"/>
    <p:sldId id="2160" r:id="rId50"/>
    <p:sldId id="9923" r:id="rId51"/>
    <p:sldId id="9924" r:id="rId52"/>
    <p:sldId id="828" r:id="rId53"/>
    <p:sldId id="790" r:id="rId54"/>
    <p:sldId id="792" r:id="rId55"/>
    <p:sldId id="801" r:id="rId56"/>
    <p:sldId id="809" r:id="rId57"/>
    <p:sldId id="826" r:id="rId58"/>
    <p:sldId id="9921" r:id="rId59"/>
    <p:sldId id="9922" r:id="rId60"/>
    <p:sldId id="2189" r:id="rId61"/>
    <p:sldId id="2192" r:id="rId62"/>
    <p:sldId id="2190" r:id="rId63"/>
    <p:sldId id="783" r:id="rId64"/>
    <p:sldId id="2193" r:id="rId65"/>
    <p:sldId id="9880" r:id="rId66"/>
    <p:sldId id="345" r:id="rId67"/>
    <p:sldId id="9910" r:id="rId68"/>
    <p:sldId id="262" r:id="rId69"/>
    <p:sldId id="1888" r:id="rId70"/>
    <p:sldId id="1895" r:id="rId71"/>
  </p:sldIdLst>
  <p:sldSz cx="9144000" cy="5143500" type="screen16x9"/>
  <p:notesSz cx="7010400" cy="92964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326"/>
            <p14:sldId id="327"/>
            <p14:sldId id="2162"/>
            <p14:sldId id="260"/>
            <p14:sldId id="9920"/>
            <p14:sldId id="9919"/>
            <p14:sldId id="2180"/>
            <p14:sldId id="9914"/>
            <p14:sldId id="9915"/>
            <p14:sldId id="9917"/>
            <p14:sldId id="9916"/>
            <p14:sldId id="2179"/>
            <p14:sldId id="9918"/>
            <p14:sldId id="351"/>
            <p14:sldId id="352"/>
            <p14:sldId id="2183"/>
            <p14:sldId id="9913"/>
            <p14:sldId id="2191"/>
            <p14:sldId id="9927"/>
            <p14:sldId id="9925"/>
            <p14:sldId id="9930"/>
            <p14:sldId id="9950"/>
            <p14:sldId id="9931"/>
            <p14:sldId id="9932"/>
            <p14:sldId id="9937"/>
            <p14:sldId id="9948"/>
            <p14:sldId id="9949"/>
            <p14:sldId id="9938"/>
            <p14:sldId id="2159"/>
            <p14:sldId id="9952"/>
            <p14:sldId id="9939"/>
            <p14:sldId id="9943"/>
            <p14:sldId id="9941"/>
            <p14:sldId id="9946"/>
            <p14:sldId id="9947"/>
            <p14:sldId id="9953"/>
            <p14:sldId id="2184"/>
            <p14:sldId id="1887"/>
            <p14:sldId id="2153"/>
            <p14:sldId id="2161"/>
            <p14:sldId id="2160"/>
            <p14:sldId id="9923"/>
            <p14:sldId id="9924"/>
            <p14:sldId id="828"/>
            <p14:sldId id="790"/>
            <p14:sldId id="792"/>
            <p14:sldId id="801"/>
            <p14:sldId id="809"/>
            <p14:sldId id="826"/>
            <p14:sldId id="9921"/>
            <p14:sldId id="9922"/>
            <p14:sldId id="2189"/>
            <p14:sldId id="2192"/>
            <p14:sldId id="2190"/>
            <p14:sldId id="783"/>
            <p14:sldId id="2193"/>
            <p14:sldId id="9880"/>
            <p14:sldId id="345"/>
            <p14:sldId id="9910"/>
            <p14:sldId id="262"/>
            <p14:sldId id="1888"/>
            <p14:sldId id="1895"/>
          </p14:sldIdLst>
        </p14:section>
        <p14:section name="Covers and front matter designs" id="{F5F9A818-4D97-ED4A-9289-C14312126849}">
          <p14:sldIdLst/>
        </p14:section>
        <p14:section name="Sample slides" id="{F37E1847-B7EB-7546-9490-7462394074F2}">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3605" autoAdjust="0"/>
  </p:normalViewPr>
  <p:slideViewPr>
    <p:cSldViewPr snapToGrid="0" snapToObjects="1">
      <p:cViewPr varScale="1">
        <p:scale>
          <a:sx n="78" d="100"/>
          <a:sy n="78" d="100"/>
        </p:scale>
        <p:origin x="45" y="48"/>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7/29/2019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7/29/2019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Deep learning is a subset of machine learning, more precisely, it is a subset of neural network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Machine learning can be used for predictive analytics, data mining, anomaly detection, and email filtering—among many other use cases.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Deep learning can be used for many tasks including image or audio classification, facial recognition, object recognition, image caption generation, and natural language processing.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interesting things you can do today by integrating deep learning models into your application.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23703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424194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203820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374763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11675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IBM and SPSS among co-founding companies and leaders for DMG</a:t>
            </a:r>
          </a:p>
          <a:p>
            <a:endParaRPr lang="en-US" dirty="0"/>
          </a:p>
        </p:txBody>
      </p:sp>
      <p:sp>
        <p:nvSpPr>
          <p:cNvPr id="4" name="Slide Number Placeholder 3"/>
          <p:cNvSpPr>
            <a:spLocks noGrp="1"/>
          </p:cNvSpPr>
          <p:nvPr>
            <p:ph type="sldNum" sz="quarter" idx="5"/>
          </p:nvPr>
        </p:nvSpPr>
        <p:spPr/>
        <p:txBody>
          <a:bodyPr/>
          <a:lstStyle/>
          <a:p>
            <a:pPr marL="0" marR="0" lvl="0" indent="0" algn="r" defTabSz="699017"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a:ln>
                  <a:noFill/>
                </a:ln>
                <a:solidFill>
                  <a:srgbClr val="000000"/>
                </a:solidFill>
                <a:effectLst/>
                <a:uLnTx/>
                <a:uFillTx/>
                <a:latin typeface="IBM Plex Sans" charset="0"/>
              </a:rPr>
              <a:pPr marL="0" marR="0" lvl="0" indent="0" algn="r" defTabSz="69901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393327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172762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144375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xfrm>
            <a:off x="406400" y="696913"/>
            <a:ext cx="6197600" cy="3486150"/>
          </a:xfrm>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r>
              <a:rPr dirty="0"/>
              <a:t>Lower the barrier of entrance ,</a:t>
            </a:r>
          </a:p>
          <a:p>
            <a:r>
              <a:rPr dirty="0"/>
              <a:t>I am working for CODAIT team</a:t>
            </a:r>
            <a:r>
              <a:rPr lang="en-US" dirty="0"/>
              <a:t> </a:t>
            </a:r>
            <a:r>
              <a:rPr dirty="0"/>
              <a:t>(center for open source data and AI technology)</a:t>
            </a:r>
            <a:r>
              <a:rPr lang="en-US" dirty="0"/>
              <a:t>,</a:t>
            </a:r>
            <a:r>
              <a:rPr dirty="0"/>
              <a:t> a group of data scientists and open source developers based on San Francisco, CA, some scatter</a:t>
            </a:r>
            <a:r>
              <a:rPr lang="en-US" dirty="0"/>
              <a:t>ed</a:t>
            </a:r>
            <a:r>
              <a:rPr dirty="0"/>
              <a:t> around the world. CODAIT </a:t>
            </a:r>
            <a:r>
              <a:rPr lang="en-US" dirty="0"/>
              <a:t>evolved from </a:t>
            </a:r>
            <a:r>
              <a:rPr dirty="0"/>
              <a:t>Spark Technology Center. We aim to make AI models dramatically easier to create, deploy, and manage in the enterprise.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835061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IBM Plex Mono Light" panose="020B0409050203000203" pitchFamily="49" charset="77"/>
              </a:rPr>
              <a:t>- Little/no AI expertise required to get started</a:t>
            </a:r>
            <a:br>
              <a:rPr lang="en-US" sz="1200" dirty="0">
                <a:latin typeface="IBM Plex Mono Light" panose="020B0409050203000203" pitchFamily="49" charset="77"/>
              </a:rPr>
            </a:br>
            <a:r>
              <a:rPr lang="en-US" sz="1200" dirty="0">
                <a:latin typeface="IBM Plex Mono Light" panose="020B0409050203000203" pitchFamily="49" charset="77"/>
              </a:rPr>
              <a:t>- Low barrier to entry (no registration, no paid services required)</a:t>
            </a:r>
            <a:br>
              <a:rPr lang="en-US" sz="1200" dirty="0">
                <a:latin typeface="IBM Plex Mono Light" panose="020B0409050203000203" pitchFamily="49" charset="77"/>
              </a:rPr>
            </a:br>
            <a:r>
              <a:rPr lang="en-US" sz="1200" dirty="0">
                <a:latin typeface="IBM Plex Mono Light" panose="020B0409050203000203" pitchFamily="49" charset="77"/>
              </a:rPr>
              <a:t>  - … but a potential on-ramp for paid services (e.g. Watson ML)</a:t>
            </a:r>
            <a:br>
              <a:rPr lang="en-US" sz="1200" dirty="0">
                <a:latin typeface="IBM Plex Mono Light" panose="020B0409050203000203" pitchFamily="49" charset="77"/>
              </a:rPr>
            </a:br>
            <a:r>
              <a:rPr lang="en-US" sz="1200" dirty="0">
                <a:latin typeface="IBM Plex Mono Light" panose="020B0409050203000203" pitchFamily="49" charset="77"/>
              </a:rPr>
              <a:t>- Open-source, fully vetted, ready to consume assets (short Time to </a:t>
            </a:r>
            <a:br>
              <a:rPr lang="en-US" sz="1200" dirty="0">
                <a:latin typeface="IBM Plex Mono Light" panose="020B0409050203000203" pitchFamily="49" charset="77"/>
              </a:rPr>
            </a:br>
            <a:r>
              <a:rPr lang="en-US" sz="1200" dirty="0">
                <a:latin typeface="IBM Plex Mono Light" panose="020B0409050203000203" pitchFamily="49" charset="77"/>
              </a:rPr>
              <a:t>  Value)</a:t>
            </a:r>
            <a:br>
              <a:rPr lang="en-US" sz="1200" dirty="0">
                <a:latin typeface="IBM Plex Mono Light" panose="020B0409050203000203" pitchFamily="49" charset="77"/>
              </a:rPr>
            </a:br>
            <a:r>
              <a:rPr lang="en-US" sz="1200" dirty="0">
                <a:latin typeface="IBM Plex Mono Light" panose="020B0409050203000203" pitchFamily="49" charset="77"/>
              </a:rPr>
              <a:t>  - Container-based microservice (programming language agnostic)</a:t>
            </a:r>
            <a:br>
              <a:rPr lang="en-US" sz="1200" dirty="0">
                <a:latin typeface="IBM Plex Mono Light" panose="020B0409050203000203" pitchFamily="49" charset="77"/>
              </a:rPr>
            </a:br>
            <a:r>
              <a:rPr lang="en-US" sz="1200" dirty="0">
                <a:latin typeface="IBM Plex Mono Light" panose="020B0409050203000203" pitchFamily="49" charset="77"/>
              </a:rPr>
              <a:t>  - IOT support through Node-RED module</a:t>
            </a:r>
            <a:br>
              <a:rPr lang="en-US" sz="1200" dirty="0">
                <a:latin typeface="IBM Plex Mono Light" panose="020B0409050203000203" pitchFamily="49" charset="77"/>
              </a:rPr>
            </a:br>
            <a:r>
              <a:rPr lang="en-US" sz="1200" dirty="0">
                <a:latin typeface="IBM Plex Mono Light" panose="020B0409050203000203" pitchFamily="49" charset="77"/>
              </a:rPr>
              <a:t>  - In-browser support through JavaScript/Node.js packages</a:t>
            </a:r>
            <a:br>
              <a:rPr lang="en-US" sz="1200" dirty="0">
                <a:latin typeface="IBM Plex Mono Light" panose="020B0409050203000203" pitchFamily="49" charset="77"/>
              </a:rPr>
            </a:br>
            <a:r>
              <a:rPr lang="en-US" sz="1200" dirty="0">
                <a:latin typeface="IBM Plex Mono Light" panose="020B0409050203000203" pitchFamily="49" charset="77"/>
              </a:rPr>
              <a:t>- No vendor lock-in (supports major ML frameworks)</a:t>
            </a:r>
            <a:br>
              <a:rPr lang="en-US" sz="1200" dirty="0">
                <a:latin typeface="IBM Plex Mono Light" panose="020B0409050203000203" pitchFamily="49" charset="77"/>
              </a:rPr>
            </a:br>
            <a:r>
              <a:rPr lang="en-US" sz="1200" dirty="0">
                <a:latin typeface="IBM Plex Mono Light" panose="020B0409050203000203" pitchFamily="49" charset="77"/>
              </a:rPr>
              <a:t>- State-of-the-art models for well-understood problem domains</a:t>
            </a: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83CEC6B-E61A-48D0-95EE-05CFBBA14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2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number of other deep learning Code Patterns available on IBM Developer. These include examples of image caption generation, audio classification, object detection, and age estimation.</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024726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83CEC6B-E61A-48D0-95EE-05CFBBA14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77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375654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168946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53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249433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a:t>
            </a:r>
            <a:r>
              <a:rPr lang="en-US" baseline="0" dirty="0"/>
              <a:t> to use a neural network, the neural network must first be </a:t>
            </a:r>
            <a:r>
              <a:rPr lang="en-US" i="1" baseline="0" dirty="0"/>
              <a:t>trained</a:t>
            </a:r>
            <a:r>
              <a:rPr lang="en-US" baseline="0" dirty="0"/>
              <a:t>.</a:t>
            </a:r>
          </a:p>
          <a:p>
            <a:endParaRPr lang="en-US" baseline="0" dirty="0"/>
          </a:p>
          <a:p>
            <a:r>
              <a:rPr lang="en-US" baseline="0" dirty="0"/>
              <a:t>To train a neural network:</a:t>
            </a:r>
          </a:p>
          <a:p>
            <a:endParaRPr lang="en-US" baseline="0" dirty="0"/>
          </a:p>
          <a:p>
            <a:pPr marL="171450" indent="-171450">
              <a:buFont typeface="Arial" charset="0"/>
              <a:buChar char="•"/>
            </a:pPr>
            <a:r>
              <a:rPr lang="en-US" dirty="0"/>
              <a:t>Set the initial </a:t>
            </a:r>
            <a:r>
              <a:rPr lang="en-US" i="1" dirty="0"/>
              <a:t>weights</a:t>
            </a:r>
            <a:r>
              <a:rPr lang="en-US" dirty="0"/>
              <a:t> connecting each node</a:t>
            </a:r>
          </a:p>
          <a:p>
            <a:pPr marL="628650" lvl="1" indent="-171450">
              <a:buFont typeface="Arial" charset="0"/>
              <a:buChar char="•"/>
            </a:pPr>
            <a:r>
              <a:rPr lang="en-US" dirty="0"/>
              <a:t>This</a:t>
            </a:r>
            <a:r>
              <a:rPr lang="en-US" baseline="0" dirty="0"/>
              <a:t> can be done with random initialization</a:t>
            </a:r>
          </a:p>
          <a:p>
            <a:pPr marL="628650" lvl="1" indent="-171450">
              <a:buFont typeface="Arial" charset="0"/>
              <a:buChar char="•"/>
            </a:pPr>
            <a:r>
              <a:rPr lang="en-US" baseline="0" dirty="0"/>
              <a:t>Or it can be done by utilizing an existing neural network, called </a:t>
            </a:r>
            <a:r>
              <a:rPr lang="en-US" i="1" baseline="0" dirty="0"/>
              <a:t>transfer learning</a:t>
            </a:r>
            <a:r>
              <a:rPr lang="en-US" baseline="0" dirty="0"/>
              <a:t>, which is generally more practical</a:t>
            </a:r>
          </a:p>
          <a:p>
            <a:pPr marL="171450" lvl="0" indent="-171450">
              <a:buFont typeface="Arial" charset="0"/>
              <a:buChar char="•"/>
            </a:pPr>
            <a:r>
              <a:rPr lang="en-US" baseline="0" dirty="0"/>
              <a:t>Input </a:t>
            </a:r>
            <a:r>
              <a:rPr lang="en-US" i="1" baseline="0" dirty="0"/>
              <a:t>labeled training data</a:t>
            </a:r>
            <a:r>
              <a:rPr lang="en-US" baseline="0" dirty="0"/>
              <a:t> into the neural network</a:t>
            </a:r>
          </a:p>
          <a:p>
            <a:pPr marL="171450" lvl="0" indent="-171450">
              <a:buFont typeface="Arial" charset="0"/>
              <a:buChar char="•"/>
            </a:pPr>
            <a:r>
              <a:rPr lang="en-US" baseline="0" dirty="0"/>
              <a:t>Input is processed through the neural network in a process called </a:t>
            </a:r>
            <a:r>
              <a:rPr lang="en-US" i="1" baseline="0" dirty="0"/>
              <a:t>forward propagation</a:t>
            </a:r>
            <a:endParaRPr lang="en-US" baseline="0" dirty="0"/>
          </a:p>
          <a:p>
            <a:pPr marL="171450" lvl="0" indent="-171450">
              <a:buFont typeface="Arial" charset="0"/>
              <a:buChar char="•"/>
            </a:pPr>
            <a:r>
              <a:rPr lang="en-US" baseline="0" dirty="0"/>
              <a:t>Update the weights to correct for errors through a process called </a:t>
            </a:r>
            <a:r>
              <a:rPr lang="en-US" i="1" baseline="0" dirty="0"/>
              <a:t>backpropagation</a:t>
            </a:r>
          </a:p>
          <a:p>
            <a:pPr marL="171450" lvl="0" indent="-171450">
              <a:buFont typeface="Arial" charset="0"/>
              <a:buChar char="•"/>
            </a:pPr>
            <a:r>
              <a:rPr lang="en-US" baseline="0" dirty="0"/>
              <a:t>Iterate and reduce the </a:t>
            </a:r>
            <a:r>
              <a:rPr lang="en-US" i="1" baseline="0" dirty="0"/>
              <a:t>loss function</a:t>
            </a:r>
            <a:r>
              <a:rPr lang="en-US" baseline="0" dirty="0"/>
              <a:t> until </a:t>
            </a:r>
            <a:r>
              <a:rPr lang="en-US" i="1" baseline="0" dirty="0"/>
              <a:t>convergence</a:t>
            </a:r>
            <a:r>
              <a:rPr lang="en-US" baseline="0" dirty="0"/>
              <a:t>, meaning the model is producing the ”correct” results</a:t>
            </a:r>
          </a:p>
          <a:p>
            <a:pPr marL="0" lvl="0" indent="0">
              <a:buFont typeface="Arial" charset="0"/>
              <a:buNone/>
            </a:pPr>
            <a:endParaRPr lang="en-US" baseline="0" dirty="0"/>
          </a:p>
          <a:p>
            <a:pPr marL="0" lvl="0" indent="0">
              <a:buFont typeface="Arial" charset="0"/>
              <a:buNone/>
            </a:pPr>
            <a:r>
              <a:rPr lang="en-US" baseline="0" dirty="0"/>
              <a:t>Let’s pause here for a moment to see if there are any questions at this point.</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7281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Once trained, a neural network may be used to make predictions based on input data. This is typically referred to as </a:t>
            </a:r>
            <a:r>
              <a:rPr lang="en-US" i="1" baseline="0" dirty="0"/>
              <a:t>inferencing</a:t>
            </a:r>
            <a:r>
              <a:rPr lang="en-US" baseline="0" dirty="0"/>
              <a:t> or sometimes scoring a model.</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38193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buFont typeface="Arial" panose="020B0604020202020204" pitchFamily="34" charset="0"/>
              <a:buChar char="•"/>
            </a:pPr>
            <a:r>
              <a:rPr lang="en-US" sz="1800" dirty="0"/>
              <a:t>An image is represented to a program by a set of numbers</a:t>
            </a:r>
          </a:p>
          <a:p>
            <a:pPr marL="285750" lvl="1" indent="-285750">
              <a:buFont typeface="Arial" panose="020B0604020202020204" pitchFamily="34" charset="0"/>
              <a:buChar char="•"/>
            </a:pPr>
            <a:r>
              <a:rPr lang="en-US" sz="1800" dirty="0"/>
              <a:t>Each number represents a pixel location and a “channel”</a:t>
            </a:r>
          </a:p>
          <a:p>
            <a:pPr marL="285750" lvl="1" indent="-285750">
              <a:buFont typeface="Arial" panose="020B0604020202020204" pitchFamily="34" charset="0"/>
              <a:buChar char="•"/>
            </a:pPr>
            <a:r>
              <a:rPr lang="en-US" sz="1800" dirty="0"/>
              <a:t>For greyscale images, only one channel per location</a:t>
            </a:r>
          </a:p>
          <a:p>
            <a:pPr marL="285750" lvl="1" indent="-285750">
              <a:buFont typeface="Arial" panose="020B0604020202020204" pitchFamily="34" charset="0"/>
              <a:buChar char="•"/>
            </a:pPr>
            <a:r>
              <a:rPr lang="en-US" sz="1800" dirty="0"/>
              <a:t>For color images, typically three channels per location (RGB)</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378961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1610199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0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20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xml"/></Relationships>
</file>

<file path=ppt/slideLayouts/_rels/slideLayout21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2.xml"/></Relationships>
</file>

<file path=ppt/slideLayouts/_rels/slideLayout21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xml"/></Relationships>
</file>

<file path=ppt/slideLayouts/_rels/slideLayout21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4.xml"/></Relationships>
</file>

<file path=ppt/slideLayouts/_rels/slideLayout21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6.xml"/><Relationship Id="rId4" Type="http://schemas.openxmlformats.org/officeDocument/2006/relationships/image" Target="../media/image10.svg"/></Relationships>
</file>

<file path=ppt/slideLayouts/_rels/slideLayout21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7.xml"/><Relationship Id="rId1" Type="http://schemas.openxmlformats.org/officeDocument/2006/relationships/tags" Target="../tags/tag2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7.xml"/><Relationship Id="rId1" Type="http://schemas.openxmlformats.org/officeDocument/2006/relationships/tags" Target="../tags/tag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9.xml"/><Relationship Id="rId1" Type="http://schemas.openxmlformats.org/officeDocument/2006/relationships/tags" Target="../tags/tag25.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7.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8.xml"/></Relationships>
</file>

<file path=ppt/slideLayouts/_rels/slideLayout2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9.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0.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1.xml"/></Relationships>
</file>

<file path=ppt/slideLayouts/_rels/slideLayout26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2.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3.xml"/></Relationships>
</file>

<file path=ppt/slideLayouts/_rels/slideLayout2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4.xml"/></Relationships>
</file>

<file path=ppt/slideLayouts/_rels/slideLayout26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5.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9.xml"/><Relationship Id="rId1" Type="http://schemas.openxmlformats.org/officeDocument/2006/relationships/tags" Target="../tags/tag38.xml"/></Relationships>
</file>

<file path=ppt/slideLayouts/_rels/slideLayout27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9.xml"/></Relationships>
</file>

<file path=ppt/slideLayouts/_rels/slideLayout27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0.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1.xml"/></Relationships>
</file>

<file path=ppt/slideLayouts/_rels/slideLayout27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2.xml"/></Relationships>
</file>

<file path=ppt/slideLayouts/_rels/slideLayout27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9.xml"/><Relationship Id="rId1" Type="http://schemas.openxmlformats.org/officeDocument/2006/relationships/tags" Target="../tags/tag44.xml"/></Relationships>
</file>

<file path=ppt/slideLayouts/_rels/slideLayout27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663E92-A204-0D4D-9517-943E30038068}"/>
              </a:ext>
            </a:extLst>
          </p:cNvPr>
          <p:cNvSpPr>
            <a:spLocks noGrp="1"/>
          </p:cNvSpPr>
          <p:nvPr>
            <p:ph type="dt" sz="half" idx="10"/>
          </p:nvPr>
        </p:nvSpPr>
        <p:spPr/>
        <p:txBody>
          <a:bodyPr/>
          <a:lstStyle/>
          <a:p>
            <a:fld id="{7627AF96-349A-8C49-B39B-3BEA0D523326}" type="datetimeFigureOut">
              <a:rPr lang="en-US" smtClean="0">
                <a:solidFill>
                  <a:prstClr val="black">
                    <a:tint val="75000"/>
                  </a:prstClr>
                </a:solidFill>
                <a:latin typeface="Calibri"/>
              </a:rPr>
              <a:pPr/>
              <a:t>7/29/2019</a:t>
            </a:fld>
            <a:endParaRPr lang="en-US">
              <a:solidFill>
                <a:prstClr val="black">
                  <a:tint val="75000"/>
                </a:prstClr>
              </a:solidFill>
              <a:latin typeface="Calibri"/>
            </a:endParaRPr>
          </a:p>
        </p:txBody>
      </p:sp>
      <p:sp>
        <p:nvSpPr>
          <p:cNvPr id="3" name="Footer Placeholder 2">
            <a:extLst>
              <a:ext uri="{FF2B5EF4-FFF2-40B4-BE49-F238E27FC236}">
                <a16:creationId xmlns:a16="http://schemas.microsoft.com/office/drawing/2014/main" id="{FD244E97-4579-E34D-9189-F8C78C5EE9F5}"/>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C5399B7D-35CD-CE4D-9724-7722691E3BC6}"/>
              </a:ext>
            </a:extLst>
          </p:cNvPr>
          <p:cNvSpPr>
            <a:spLocks noGrp="1"/>
          </p:cNvSpPr>
          <p:nvPr>
            <p:ph type="sldNum" sz="quarter" idx="12"/>
          </p:nvPr>
        </p:nvSpPr>
        <p:spPr/>
        <p:txBody>
          <a:bodyPr/>
          <a:lstStyle/>
          <a:p>
            <a:fld id="{34544754-FF5A-CD4B-9EFA-D2074917147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28748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110" y="205200"/>
            <a:ext cx="8229330" cy="858735"/>
          </a:xfrm>
          <a:prstGeom prst="rect">
            <a:avLst/>
          </a:prstGeom>
        </p:spPr>
        <p:txBody>
          <a:bodyPr lIns="0" tIns="0" rIns="0" bIns="0" anchor="ctr"/>
          <a:lstStyle/>
          <a:p>
            <a:pPr algn="ctr"/>
            <a:endParaRPr lang="en-IE" sz="165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894146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387247" y="125991"/>
            <a:ext cx="685820" cy="151838"/>
          </a:xfrm>
        </p:spPr>
        <p:txBody>
          <a:bodyPr anchor="t"/>
          <a:lstStyle>
            <a:lvl1pPr>
              <a:defRPr sz="825"/>
            </a:lvl1pPr>
          </a:lstStyle>
          <a:p>
            <a:fld id="{75A4F164-3A46-4CEE-A25C-CA523D5E42F3}"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platzhalter 12"/>
          <p:cNvSpPr>
            <a:spLocks noGrp="1"/>
          </p:cNvSpPr>
          <p:nvPr>
            <p:ph type="body" sz="quarter" idx="13" hasCustomPrompt="1"/>
          </p:nvPr>
        </p:nvSpPr>
        <p:spPr>
          <a:xfrm>
            <a:off x="387273" y="706890"/>
            <a:ext cx="8350940" cy="406106"/>
          </a:xfrm>
        </p:spPr>
        <p:txBody>
          <a:bodyPr lIns="14400" anchor="t" anchorCtr="0"/>
          <a:lstStyle>
            <a:lvl1pPr marL="0" indent="0">
              <a:buNone/>
              <a:defRPr sz="15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6665720" y="4895996"/>
            <a:ext cx="2072619" cy="126958"/>
          </a:xfrm>
          <a:prstGeom prst="rect">
            <a:avLst/>
          </a:prstGeom>
          <a:noFill/>
        </p:spPr>
        <p:txBody>
          <a:bodyPr wrap="square" lIns="0" tIns="0" rIns="0" bIns="0" rtlCol="0" anchor="b">
            <a:spAutoFit/>
          </a:bodyPr>
          <a:lstStyle/>
          <a:p>
            <a:pPr algn="r" defTabSz="685715"/>
            <a:r>
              <a:rPr lang="en-US" sz="825" dirty="0">
                <a:solidFill>
                  <a:srgbClr val="7F7F7F"/>
                </a:solidFill>
                <a:latin typeface="IBM Plex Sans"/>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7418" y="125991"/>
            <a:ext cx="540921" cy="151838"/>
          </a:xfrm>
          <a:prstGeom prst="rect">
            <a:avLst/>
          </a:prstGeom>
        </p:spPr>
      </p:pic>
      <p:sp>
        <p:nvSpPr>
          <p:cNvPr id="11" name="TextBox 10"/>
          <p:cNvSpPr txBox="1"/>
          <p:nvPr userDrawn="1"/>
        </p:nvSpPr>
        <p:spPr>
          <a:xfrm>
            <a:off x="3535694" y="114425"/>
            <a:ext cx="2072619" cy="126958"/>
          </a:xfrm>
          <a:prstGeom prst="rect">
            <a:avLst/>
          </a:prstGeom>
          <a:noFill/>
        </p:spPr>
        <p:txBody>
          <a:bodyPr wrap="square" lIns="0" tIns="0" rIns="0" bIns="0" rtlCol="0" anchor="b">
            <a:spAutoFit/>
          </a:bodyPr>
          <a:lstStyle/>
          <a:p>
            <a:pPr algn="ctr" defTabSz="685715"/>
            <a:r>
              <a:rPr lang="en-US" sz="825" dirty="0">
                <a:solidFill>
                  <a:srgbClr val="7F7F7F"/>
                </a:solidFill>
                <a:latin typeface="IBM Plex Sans"/>
              </a:rPr>
              <a:t>IBM Confidential</a:t>
            </a:r>
          </a:p>
        </p:txBody>
      </p:sp>
    </p:spTree>
    <p:extLst>
      <p:ext uri="{BB962C8B-B14F-4D97-AF65-F5344CB8AC3E}">
        <p14:creationId xmlns:p14="http://schemas.microsoft.com/office/powerpoint/2010/main" val="18074786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669554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94630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2619680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7498610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563394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622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426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06548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1683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3684803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0612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15285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53341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33910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3179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28110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63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85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5421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69717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75056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5100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2127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60457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93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2487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3423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962826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43901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574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31005856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6929272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484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9" y="4694109"/>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spTree>
    <p:extLst>
      <p:ext uri="{BB962C8B-B14F-4D97-AF65-F5344CB8AC3E}">
        <p14:creationId xmlns:p14="http://schemas.microsoft.com/office/powerpoint/2010/main" val="22340011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5430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6112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311601504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42612437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520955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350604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3058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42422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598084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3200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537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3483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412888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665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20412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1380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9139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738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0"/>
            <a:ext cx="9144000" cy="2569463"/>
          </a:xfrm>
          <a:solidFill>
            <a:schemeClr val="tx2"/>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3"/>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3"/>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50918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505172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8238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45845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05973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66040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25009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0609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2276295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97175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056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p:txBody>
      </p:sp>
    </p:spTree>
    <p:extLst>
      <p:ext uri="{BB962C8B-B14F-4D97-AF65-F5344CB8AC3E}">
        <p14:creationId xmlns:p14="http://schemas.microsoft.com/office/powerpoint/2010/main" val="103087117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2316753"/>
            <a:ext cx="1278220" cy="509996"/>
          </a:xfrm>
          <a:prstGeom prst="rect">
            <a:avLst/>
          </a:prstGeom>
        </p:spPr>
      </p:pic>
    </p:spTree>
    <p:extLst>
      <p:ext uri="{BB962C8B-B14F-4D97-AF65-F5344CB8AC3E}">
        <p14:creationId xmlns:p14="http://schemas.microsoft.com/office/powerpoint/2010/main" val="342624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FAA9-9E25-4ED0-B07E-02D2494F9CC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CDD8203-C5FF-4B2D-819F-C983956A71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D8A0553-76BD-45DD-8968-4FF1F6E804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CCBFFE-0C5F-4D5C-872E-955C0F79FFD4}"/>
              </a:ext>
            </a:extLst>
          </p:cNvPr>
          <p:cNvSpPr>
            <a:spLocks noGrp="1"/>
          </p:cNvSpPr>
          <p:nvPr>
            <p:ph type="ftr" sz="quarter" idx="11"/>
          </p:nvPr>
        </p:nvSpPr>
        <p:spPr/>
        <p:txBody>
          <a:bodyPr/>
          <a:lstStyle/>
          <a:p>
            <a:r>
              <a:rPr lang="en-US"/>
              <a:t>April 10, 2019 / © 2019 IBM Corporation</a:t>
            </a:r>
          </a:p>
        </p:txBody>
      </p:sp>
      <p:sp>
        <p:nvSpPr>
          <p:cNvPr id="6" name="Slide Number Placeholder 5">
            <a:extLst>
              <a:ext uri="{FF2B5EF4-FFF2-40B4-BE49-F238E27FC236}">
                <a16:creationId xmlns:a16="http://schemas.microsoft.com/office/drawing/2014/main" id="{40C645E8-01AC-4439-B3AD-BABC458E0091}"/>
              </a:ext>
            </a:extLst>
          </p:cNvPr>
          <p:cNvSpPr>
            <a:spLocks noGrp="1"/>
          </p:cNvSpPr>
          <p:nvPr>
            <p:ph type="sldNum" sz="quarter" idx="12"/>
          </p:nvPr>
        </p:nvSpPr>
        <p:spPr/>
        <p:txBody>
          <a:bodyPr/>
          <a:lstStyle/>
          <a:p>
            <a:fld id="{74032EF2-EE1D-4ED7-B5ED-ED40BF958A6A}" type="slidenum">
              <a:rPr lang="en-US" smtClean="0"/>
              <a:t>‹#›</a:t>
            </a:fld>
            <a:endParaRPr lang="en-US"/>
          </a:p>
        </p:txBody>
      </p:sp>
    </p:spTree>
    <p:extLst>
      <p:ext uri="{BB962C8B-B14F-4D97-AF65-F5344CB8AC3E}">
        <p14:creationId xmlns:p14="http://schemas.microsoft.com/office/powerpoint/2010/main" val="19578408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April 10, 2019 / © 2019 IBM Corporation</a:t>
            </a:r>
            <a:endParaRPr lang="en-US" dirty="0"/>
          </a:p>
        </p:txBody>
      </p:sp>
      <p:sp>
        <p:nvSpPr>
          <p:cNvPr id="7" name="Picture Placeholder 5"/>
          <p:cNvSpPr>
            <a:spLocks noGrp="1"/>
          </p:cNvSpPr>
          <p:nvPr>
            <p:ph type="pic" sz="quarter" idx="12"/>
          </p:nvPr>
        </p:nvSpPr>
        <p:spPr>
          <a:xfrm>
            <a:off x="871463" y="327992"/>
            <a:ext cx="7297530" cy="4104861"/>
          </a:xfrm>
          <a:prstGeom prst="rect">
            <a:avLst/>
          </a:prstGeom>
        </p:spPr>
        <p:txBody>
          <a:bodyPr/>
          <a:lstStyle/>
          <a:p>
            <a:endParaRPr lang="en-US"/>
          </a:p>
        </p:txBody>
      </p:sp>
      <p:pic>
        <p:nvPicPr>
          <p:cNvPr id="6" name="Picture 5">
            <a:extLst>
              <a:ext uri="{FF2B5EF4-FFF2-40B4-BE49-F238E27FC236}">
                <a16:creationId xmlns:a16="http://schemas.microsoft.com/office/drawing/2014/main" id="{E8078FD6-038E-4F8D-AD32-B5CE9596514C}"/>
              </a:ext>
            </a:extLst>
          </p:cNvPr>
          <p:cNvPicPr>
            <a:picLocks noChangeAspect="1"/>
          </p:cNvPicPr>
          <p:nvPr userDrawn="1"/>
        </p:nvPicPr>
        <p:blipFill rotWithShape="1">
          <a:blip r:embed="rId2"/>
          <a:srcRect l="16572" t="28436" r="15928" b="43741"/>
          <a:stretch/>
        </p:blipFill>
        <p:spPr>
          <a:xfrm>
            <a:off x="164316" y="4790371"/>
            <a:ext cx="903482" cy="209378"/>
          </a:xfrm>
          <a:prstGeom prst="rect">
            <a:avLst/>
          </a:prstGeom>
        </p:spPr>
      </p:pic>
    </p:spTree>
    <p:extLst>
      <p:ext uri="{BB962C8B-B14F-4D97-AF65-F5344CB8AC3E}">
        <p14:creationId xmlns:p14="http://schemas.microsoft.com/office/powerpoint/2010/main" val="341565323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a:t>Click to edit Master title style</a:t>
            </a:r>
          </a:p>
        </p:txBody>
      </p:sp>
      <p:pic>
        <p:nvPicPr>
          <p:cNvPr id="10" name="Graphic 9">
            <a:extLst>
              <a:ext uri="{FF2B5EF4-FFF2-40B4-BE49-F238E27FC236}">
                <a16:creationId xmlns:a16="http://schemas.microsoft.com/office/drawing/2014/main" id="{9F0419D7-B2A8-442B-B11C-BF803D1204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9212" y="2538762"/>
            <a:ext cx="3757577" cy="617872"/>
          </a:xfrm>
          <a:prstGeom prst="rect">
            <a:avLst/>
          </a:prstGeom>
        </p:spPr>
      </p:pic>
    </p:spTree>
    <p:custDataLst>
      <p:tags r:id="rId1"/>
    </p:custDataLst>
    <p:extLst>
      <p:ext uri="{BB962C8B-B14F-4D97-AF65-F5344CB8AC3E}">
        <p14:creationId xmlns:p14="http://schemas.microsoft.com/office/powerpoint/2010/main" val="1855885652"/>
      </p:ext>
    </p:extLst>
  </p:cSld>
  <p:clrMapOvr>
    <a:overrideClrMapping bg1="lt1" tx1="dk1" bg2="lt2" tx2="dk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1527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39151352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7744756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5733755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50855169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85772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53617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0654233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81836069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2324416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13890418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22839338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10" name="Graphic 9">
            <a:extLst>
              <a:ext uri="{FF2B5EF4-FFF2-40B4-BE49-F238E27FC236}">
                <a16:creationId xmlns:a16="http://schemas.microsoft.com/office/drawing/2014/main" id="{E91C6AC1-8947-4C4A-AD28-2D67874559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8072" y="4822671"/>
            <a:ext cx="880472" cy="144779"/>
          </a:xfrm>
          <a:prstGeom prst="rect">
            <a:avLst/>
          </a:prstGeom>
        </p:spPr>
      </p:pic>
    </p:spTree>
    <p:custDataLst>
      <p:tags r:id="rId1"/>
    </p:custDataLst>
    <p:extLst>
      <p:ext uri="{BB962C8B-B14F-4D97-AF65-F5344CB8AC3E}">
        <p14:creationId xmlns:p14="http://schemas.microsoft.com/office/powerpoint/2010/main" val="333385086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ext (black box) over image(s)">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2296133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82360472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1319032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1711156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6205511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5421743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5" name="Picture 4">
            <a:extLst>
              <a:ext uri="{FF2B5EF4-FFF2-40B4-BE49-F238E27FC236}">
                <a16:creationId xmlns:a16="http://schemas.microsoft.com/office/drawing/2014/main" id="{66CAE069-0BF9-47BD-A705-D4179E2F8E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72" t="28436" r="15928" b="43741"/>
          <a:stretch/>
        </p:blipFill>
        <p:spPr>
          <a:xfrm>
            <a:off x="4578531" y="1957689"/>
            <a:ext cx="4565469" cy="1058029"/>
          </a:xfrm>
          <a:prstGeom prst="rect">
            <a:avLst/>
          </a:prstGeom>
        </p:spPr>
      </p:pic>
    </p:spTree>
    <p:custDataLst>
      <p:tags r:id="rId1"/>
    </p:custDataLst>
    <p:extLst>
      <p:ext uri="{BB962C8B-B14F-4D97-AF65-F5344CB8AC3E}">
        <p14:creationId xmlns:p14="http://schemas.microsoft.com/office/powerpoint/2010/main" val="7065232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00288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en-US"/>
              <a:t>CODAIT/Cognitive Applications/ May 30, 2019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626176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283465" y="731521"/>
            <a:ext cx="8568205" cy="276999"/>
          </a:xfrm>
        </p:spPr>
        <p:txBody>
          <a:bodyPr/>
          <a:lstStyle>
            <a:lvl1pPr marL="0" marR="0" indent="0" algn="l" defTabSz="685672" rtl="0" eaLnBrk="1" fontAlgn="base" latinLnBrk="0" hangingPunct="1">
              <a:lnSpc>
                <a:spcPct val="90000"/>
              </a:lnSpc>
              <a:spcBef>
                <a:spcPct val="0"/>
              </a:spcBef>
              <a:spcAft>
                <a:spcPct val="0"/>
              </a:spcAft>
              <a:buClrTx/>
              <a:buSzTx/>
              <a:buFontTx/>
              <a:buNone/>
              <a:tabLst/>
              <a:defRPr baseline="0">
                <a:solidFill>
                  <a:schemeClr val="accent1"/>
                </a:solidFill>
              </a:defRPr>
            </a:lvl1pPr>
          </a:lstStyle>
          <a:p>
            <a:r>
              <a:rPr lang="en-US"/>
              <a:t>Click to edit Master title style</a:t>
            </a:r>
            <a:endParaRPr lang="en-US" dirty="0"/>
          </a:p>
        </p:txBody>
      </p:sp>
      <p:sp>
        <p:nvSpPr>
          <p:cNvPr id="8" name="Text Placeholder 6"/>
          <p:cNvSpPr>
            <a:spLocks noGrp="1"/>
          </p:cNvSpPr>
          <p:nvPr>
            <p:ph type="body" sz="quarter" idx="12"/>
          </p:nvPr>
        </p:nvSpPr>
        <p:spPr>
          <a:xfrm>
            <a:off x="3163824" y="1371600"/>
            <a:ext cx="5687846" cy="3086100"/>
          </a:xfrm>
        </p:spPr>
        <p:txBody>
          <a:bodyPr tIns="91440"/>
          <a:lstStyle>
            <a:lvl1pPr marL="0" indent="0">
              <a:lnSpc>
                <a:spcPct val="100000"/>
              </a:lnSpc>
              <a:spcBef>
                <a:spcPts val="810"/>
              </a:spcBef>
              <a:buNone/>
              <a:defRPr sz="1400" baseline="0">
                <a:solidFill>
                  <a:schemeClr val="tx1"/>
                </a:solidFill>
              </a:defRPr>
            </a:lvl1pPr>
            <a:lvl2pPr marL="176180" indent="0">
              <a:buNone/>
              <a:defRPr>
                <a:solidFill>
                  <a:schemeClr val="accent6"/>
                </a:solidFill>
              </a:defRPr>
            </a:lvl2pPr>
            <a:lvl3pPr>
              <a:defRPr>
                <a:solidFill>
                  <a:schemeClr val="accent6"/>
                </a:solidFill>
              </a:defRPr>
            </a:lvl3pPr>
            <a:lvl4pPr>
              <a:defRPr>
                <a:solidFill>
                  <a:schemeClr val="accent6"/>
                </a:solidFill>
              </a:defRPr>
            </a:lvl4pPr>
          </a:lstStyle>
          <a:p>
            <a:pPr lvl="0"/>
            <a:r>
              <a:rPr lang="en-US"/>
              <a:t>Click to edit Master text styles</a:t>
            </a:r>
          </a:p>
        </p:txBody>
      </p:sp>
      <p:sp>
        <p:nvSpPr>
          <p:cNvPr id="13" name="Text Placeholder 12"/>
          <p:cNvSpPr>
            <a:spLocks noGrp="1"/>
          </p:cNvSpPr>
          <p:nvPr>
            <p:ph type="body" sz="quarter" idx="13"/>
          </p:nvPr>
        </p:nvSpPr>
        <p:spPr>
          <a:xfrm>
            <a:off x="329184" y="1371600"/>
            <a:ext cx="2743200" cy="3086100"/>
          </a:xfrm>
        </p:spPr>
        <p:txBody>
          <a:bodyPr/>
          <a:lstStyle>
            <a:lvl1pPr marL="0" indent="0">
              <a:buNone/>
              <a:defRPr sz="1800" baseline="0">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6" name="Rectangle 52"/>
          <p:cNvSpPr>
            <a:spLocks noGrp="1" noChangeArrowheads="1"/>
          </p:cNvSpPr>
          <p:nvPr>
            <p:ph type="sldNum" sz="quarter" idx="14"/>
          </p:nvPr>
        </p:nvSpPr>
        <p:spPr/>
        <p:txBody>
          <a:bodyPr/>
          <a:lstStyle>
            <a:lvl1pPr>
              <a:lnSpc>
                <a:spcPct val="100000"/>
              </a:lnSpc>
              <a:defRPr sz="1000" smtClean="0">
                <a:solidFill>
                  <a:schemeClr val="tx1"/>
                </a:solidFill>
                <a:latin typeface="Arial" pitchFamily="34" charset="0"/>
                <a:cs typeface="Arial" pitchFamily="34" charset="0"/>
              </a:defRPr>
            </a:lvl1pPr>
          </a:lstStyle>
          <a:p>
            <a:pPr>
              <a:defRPr/>
            </a:pPr>
            <a:fld id="{57F3409C-6F8E-402E-9B83-A9B7BD7390D5}" type="slidenum">
              <a:rPr lang="en-US" smtClean="0"/>
              <a:pPr>
                <a:defRPr/>
              </a:pPr>
              <a:t>‹#›</a:t>
            </a:fld>
            <a:endParaRPr lang="en-US" dirty="0"/>
          </a:p>
        </p:txBody>
      </p:sp>
    </p:spTree>
    <p:extLst>
      <p:ext uri="{BB962C8B-B14F-4D97-AF65-F5344CB8AC3E}">
        <p14:creationId xmlns:p14="http://schemas.microsoft.com/office/powerpoint/2010/main" val="338357723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38314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14205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580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74218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4151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276006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67576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5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20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7413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50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4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85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23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155673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79620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37130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410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20440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644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223389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91308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40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806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3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22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518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56483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7289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317444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5709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extLst>
      <p:ext uri="{BB962C8B-B14F-4D97-AF65-F5344CB8AC3E}">
        <p14:creationId xmlns:p14="http://schemas.microsoft.com/office/powerpoint/2010/main" val="3307921580"/>
      </p:ext>
    </p:extLst>
  </p:cSld>
  <p:clrMapOvr>
    <a:overrideClrMapping bg1="lt1" tx1="dk1" bg2="lt2" tx2="dk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763795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429376684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0060881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64446780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5869243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35411281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5970814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01049946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7922791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68037805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460516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4825260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9663945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ext uri="{BB962C8B-B14F-4D97-AF65-F5344CB8AC3E}">
        <p14:creationId xmlns:p14="http://schemas.microsoft.com/office/powerpoint/2010/main" val="274670938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1640648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78952779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9130188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133709803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spTree>
    <p:custDataLst>
      <p:tags r:id="rId1"/>
    </p:custDataLst>
    <p:extLst>
      <p:ext uri="{BB962C8B-B14F-4D97-AF65-F5344CB8AC3E}">
        <p14:creationId xmlns:p14="http://schemas.microsoft.com/office/powerpoint/2010/main" val="143817802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539208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1_insight, text, boxes">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ext Placeholder 11"/>
          <p:cNvSpPr>
            <a:spLocks noGrp="1"/>
          </p:cNvSpPr>
          <p:nvPr>
            <p:ph type="body" sz="quarter" idx="13"/>
          </p:nvPr>
        </p:nvSpPr>
        <p:spPr>
          <a:xfrm>
            <a:off x="228600" y="182881"/>
            <a:ext cx="4114800" cy="300038"/>
          </a:xfrm>
          <a:prstGeom prst="rect">
            <a:avLst/>
          </a:prstGeom>
        </p:spPr>
        <p:txBody>
          <a:bodyPr>
            <a:normAutofit/>
          </a:bodyPr>
          <a:lstStyle/>
          <a:p>
            <a:pPr>
              <a:defRPr sz="2100"/>
            </a:pPr>
            <a:endParaRPr/>
          </a:p>
        </p:txBody>
      </p:sp>
      <p:sp>
        <p:nvSpPr>
          <p:cNvPr id="121" name="Text Placeholder 6"/>
          <p:cNvSpPr>
            <a:spLocks noGrp="1"/>
          </p:cNvSpPr>
          <p:nvPr>
            <p:ph type="body" sz="half" idx="14"/>
          </p:nvPr>
        </p:nvSpPr>
        <p:spPr>
          <a:xfrm>
            <a:off x="228600" y="1097281"/>
            <a:ext cx="4114800" cy="3488731"/>
          </a:xfrm>
          <a:prstGeom prst="rect">
            <a:avLst/>
          </a:prstGeom>
        </p:spPr>
        <p:txBody>
          <a:bodyPr>
            <a:normAutofit/>
          </a:bodyPr>
          <a:lstStyle/>
          <a:p>
            <a:pPr>
              <a:defRPr sz="2100"/>
            </a:pPr>
            <a:endParaRPr/>
          </a:p>
        </p:txBody>
      </p:sp>
    </p:spTree>
    <p:extLst>
      <p:ext uri="{BB962C8B-B14F-4D97-AF65-F5344CB8AC3E}">
        <p14:creationId xmlns:p14="http://schemas.microsoft.com/office/powerpoint/2010/main" val="283361644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7045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a:solidFill>
                <a:srgbClr val="FFFFFF"/>
              </a:solidFill>
              <a:latin typeface="IBM Plex Sans"/>
            </a:endParaRP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8970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theme" Target="../theme/theme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theme" Target="../theme/theme4.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34" Type="http://schemas.openxmlformats.org/officeDocument/2006/relationships/theme" Target="../theme/theme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8"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theme" Target="../theme/theme6.xml"/><Relationship Id="rId8"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tags" Target="../tags/tag2.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theme" Target="../theme/theme7.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image" Target="../media/image7.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theme" Target="../theme/theme8.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8" Type="http://schemas.openxmlformats.org/officeDocument/2006/relationships/slideLayout" Target="../slideLayouts/slideLayout2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image" Target="../media/image12.pn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tags" Target="../tags/tag24.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70" r:id="rId33"/>
    <p:sldLayoutId id="2147484071" r:id="rId34"/>
    <p:sldLayoutId id="2147484108" r:id="rId35"/>
    <p:sldLayoutId id="2147484109" r:id="rId36"/>
    <p:sldLayoutId id="2147484110" r:id="rId37"/>
    <p:sldLayoutId id="2147484229" r:id="rId38"/>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816478"/>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April 10, 2019 / © 2019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59785974"/>
      </p:ext>
    </p:extLst>
  </p:cSld>
  <p:clrMap bg1="dk1" tx1="lt1" bg2="dk2"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8" r:id="rId24"/>
    <p:sldLayoutId id="2147484139" r:id="rId25"/>
    <p:sldLayoutId id="2147484140" r:id="rId26"/>
    <p:sldLayoutId id="2147484141" r:id="rId27"/>
    <p:sldLayoutId id="2147484142" r:id="rId28"/>
    <p:sldLayoutId id="2147484143" r:id="rId29"/>
    <p:sldLayoutId id="2147484144" r:id="rId30"/>
    <p:sldLayoutId id="2147484145" r:id="rId31"/>
    <p:sldLayoutId id="2147484146" r:id="rId32"/>
    <p:sldLayoutId id="2147484147" r:id="rId33"/>
    <p:sldLayoutId id="2147484148" r:id="rId34"/>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C7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CODAIT/Cognitive Applications/ May 30, 2019 / © 2019 IBM Corporation</a:t>
            </a:r>
          </a:p>
        </p:txBody>
      </p:sp>
      <p:pic>
        <p:nvPicPr>
          <p:cNvPr id="10" name="Picture 9">
            <a:extLst>
              <a:ext uri="{FF2B5EF4-FFF2-40B4-BE49-F238E27FC236}">
                <a16:creationId xmlns:a16="http://schemas.microsoft.com/office/drawing/2014/main" id="{B8AA3356-CF7C-4D6D-84F1-D05F66BD8D72}"/>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a:stretch/>
        </p:blipFill>
        <p:spPr>
          <a:xfrm>
            <a:off x="164316" y="4790371"/>
            <a:ext cx="903482" cy="209378"/>
          </a:xfrm>
          <a:prstGeom prst="rect">
            <a:avLst/>
          </a:prstGeom>
        </p:spPr>
      </p:pic>
    </p:spTree>
    <p:custDataLst>
      <p:tags r:id="rId26"/>
    </p:custDataLst>
    <p:extLst>
      <p:ext uri="{BB962C8B-B14F-4D97-AF65-F5344CB8AC3E}">
        <p14:creationId xmlns:p14="http://schemas.microsoft.com/office/powerpoint/2010/main" val="350956090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Center for Open-Source Data &amp; AI Technologies (CODAIT) / July 17, 2019 / © 2019 IBM Corporation</a:t>
            </a:r>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43228357"/>
      </p:ext>
    </p:extLst>
  </p:cSld>
  <p:clrMap bg1="dk1" tx1="lt1" bg2="dk2" tx2="lt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 id="2147484206"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4">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23"/>
    </p:custDataLst>
    <p:extLst>
      <p:ext uri="{BB962C8B-B14F-4D97-AF65-F5344CB8AC3E}">
        <p14:creationId xmlns:p14="http://schemas.microsoft.com/office/powerpoint/2010/main" val="88212546"/>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zalandoresearch/fashion-mnist" TargetMode="External"/><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255.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xml"/><Relationship Id="rId1" Type="http://schemas.openxmlformats.org/officeDocument/2006/relationships/slideLayout" Target="../slideLayouts/slideLayout255.xml"/><Relationship Id="rId4" Type="http://schemas.openxmlformats.org/officeDocument/2006/relationships/hyperlink" Target="https://github.com/zalandoresearch/fashion-m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37.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the-most-intuitive-and-easiest-guide-for-convolutional-neural-network-3607be47480" TargetMode="External"/><Relationship Id="rId2" Type="http://schemas.openxmlformats.org/officeDocument/2006/relationships/image" Target="../media/image52.png"/><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a-comprehensive-guide-to-convolutional-neural-networks-the-eli5-way-3bd2b1164a53" TargetMode="External"/><Relationship Id="rId2" Type="http://schemas.openxmlformats.org/officeDocument/2006/relationships/image" Target="../media/image53.png"/><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 Id="rId5" Type="http://schemas.openxmlformats.org/officeDocument/2006/relationships/image" Target="../media/image15.jp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7.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7.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12.xml"/></Relationships>
</file>

<file path=ppt/slides/_rels/slide41.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png"/><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0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0.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00.xml"/><Relationship Id="rId5" Type="http://schemas.openxmlformats.org/officeDocument/2006/relationships/image" Target="../media/image73.png"/><Relationship Id="rId4" Type="http://schemas.openxmlformats.org/officeDocument/2006/relationships/image" Target="../media/image72.t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10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98.xml"/><Relationship Id="rId6" Type="http://schemas.openxmlformats.org/officeDocument/2006/relationships/hyperlink" Target="https://art-demo.mybluemix.net/"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174.xml"/></Relationships>
</file>

<file path=ppt/slides/_rels/slide5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2.xml"/><Relationship Id="rId1" Type="http://schemas.openxmlformats.org/officeDocument/2006/relationships/slideLayout" Target="../slideLayouts/slideLayout246.xml"/><Relationship Id="rId4" Type="http://schemas.openxmlformats.org/officeDocument/2006/relationships/hyperlink" Target="https://developer.ibm.com/patterns/category/model-asset-exchang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74.xml"/><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7.xml"/><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4.xml"/><Relationship Id="rId1" Type="http://schemas.openxmlformats.org/officeDocument/2006/relationships/slideLayout" Target="../slideLayouts/slideLayout276.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10311" y="198826"/>
            <a:ext cx="8724017" cy="4305811"/>
          </a:xfrm>
        </p:spPr>
        <p:txBody>
          <a:bodyPr/>
          <a:lstStyle/>
          <a:p>
            <a:r>
              <a:rPr lang="en-US" sz="2800" b="1" dirty="0"/>
              <a:t>Introduction to Deep Learning with Watson Studio</a:t>
            </a:r>
            <a:br>
              <a:rPr lang="en-US" dirty="0"/>
            </a:br>
            <a:r>
              <a:rPr lang="en-US" dirty="0">
                <a:solidFill>
                  <a:schemeClr val="bg1"/>
                </a:solidFill>
              </a:rPr>
              <a:t>—</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Svetlana Levitan, PhD, and David Nichols, PhD</a:t>
            </a:r>
            <a:br>
              <a:rPr lang="en-US" dirty="0">
                <a:solidFill>
                  <a:schemeClr val="bg1"/>
                </a:solidFill>
              </a:rPr>
            </a:br>
            <a:r>
              <a:rPr lang="en-US" dirty="0">
                <a:solidFill>
                  <a:schemeClr val="bg1"/>
                </a:solidFill>
              </a:rPr>
              <a:t>Developer Advocate and Data Scientist </a:t>
            </a:r>
            <a:br>
              <a:rPr lang="en-US" dirty="0">
                <a:solidFill>
                  <a:schemeClr val="bg1"/>
                </a:solidFill>
              </a:rPr>
            </a:br>
            <a:r>
              <a:rPr lang="en-US" dirty="0">
                <a:solidFill>
                  <a:schemeClr val="bg1"/>
                </a:solidFill>
              </a:rPr>
              <a:t>IBM Cloud and Cognitive Software</a:t>
            </a:r>
            <a:br>
              <a:rPr lang="en-US" dirty="0">
                <a:solidFill>
                  <a:schemeClr val="bg1"/>
                </a:solidFill>
              </a:rPr>
            </a:br>
            <a:br>
              <a:rPr lang="en-US" dirty="0">
                <a:solidFill>
                  <a:schemeClr val="bg1"/>
                </a:solidFill>
              </a:rPr>
            </a:br>
            <a:r>
              <a:rPr lang="en-US" dirty="0">
                <a:solidFill>
                  <a:schemeClr val="bg1"/>
                </a:solidFill>
              </a:rPr>
              <a:t>July 31, 2019</a:t>
            </a:r>
          </a:p>
        </p:txBody>
      </p:sp>
      <p:pic>
        <p:nvPicPr>
          <p:cNvPr id="3" name="Picture 2">
            <a:extLst>
              <a:ext uri="{FF2B5EF4-FFF2-40B4-BE49-F238E27FC236}">
                <a16:creationId xmlns:a16="http://schemas.microsoft.com/office/drawing/2014/main" id="{7B9BF7D1-4AF2-4305-8BBC-28F3D4F1894F}"/>
              </a:ext>
            </a:extLst>
          </p:cNvPr>
          <p:cNvPicPr>
            <a:picLocks noChangeAspect="1"/>
          </p:cNvPicPr>
          <p:nvPr/>
        </p:nvPicPr>
        <p:blipFill>
          <a:blip r:embed="rId2"/>
          <a:stretch>
            <a:fillRect/>
          </a:stretch>
        </p:blipFill>
        <p:spPr>
          <a:xfrm>
            <a:off x="3961865" y="3305317"/>
            <a:ext cx="1373106" cy="1268379"/>
          </a:xfrm>
          <a:prstGeom prst="rect">
            <a:avLst/>
          </a:prstGeom>
        </p:spPr>
      </p:pic>
    </p:spTree>
    <p:extLst>
      <p:ext uri="{BB962C8B-B14F-4D97-AF65-F5344CB8AC3E}">
        <p14:creationId xmlns:p14="http://schemas.microsoft.com/office/powerpoint/2010/main" val="2808309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C46C-A254-413C-8D7F-DF26AA190FFB}"/>
              </a:ext>
            </a:extLst>
          </p:cNvPr>
          <p:cNvSpPr>
            <a:spLocks noGrp="1"/>
          </p:cNvSpPr>
          <p:nvPr>
            <p:ph type="title"/>
          </p:nvPr>
        </p:nvSpPr>
        <p:spPr>
          <a:xfrm>
            <a:off x="210312" y="175530"/>
            <a:ext cx="5329876" cy="804672"/>
          </a:xfrm>
        </p:spPr>
        <p:txBody>
          <a:bodyPr/>
          <a:lstStyle/>
          <a:p>
            <a:r>
              <a:rPr lang="en-US" dirty="0">
                <a:latin typeface="IBM Plex Mono" panose="020B0509050203000203" pitchFamily="49" charset="0"/>
              </a:rPr>
              <a:t>Multi Layer Perceptron</a:t>
            </a:r>
          </a:p>
        </p:txBody>
      </p:sp>
      <p:sp>
        <p:nvSpPr>
          <p:cNvPr id="3" name="Footer Placeholder 2">
            <a:extLst>
              <a:ext uri="{FF2B5EF4-FFF2-40B4-BE49-F238E27FC236}">
                <a16:creationId xmlns:a16="http://schemas.microsoft.com/office/drawing/2014/main" id="{B712251F-DBC4-4AF8-A841-90E7D82E86E5}"/>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B2FCE7F6-1245-4199-85A5-96D7B3E430DF}"/>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8" name="Picture 7">
            <a:extLst>
              <a:ext uri="{FF2B5EF4-FFF2-40B4-BE49-F238E27FC236}">
                <a16:creationId xmlns:a16="http://schemas.microsoft.com/office/drawing/2014/main" id="{7DE0A585-E548-4F4C-B07E-3861600D469C}"/>
              </a:ext>
            </a:extLst>
          </p:cNvPr>
          <p:cNvPicPr>
            <a:picLocks noChangeAspect="1"/>
          </p:cNvPicPr>
          <p:nvPr/>
        </p:nvPicPr>
        <p:blipFill rotWithShape="1">
          <a:blip r:embed="rId2"/>
          <a:srcRect l="7198" t="43364"/>
          <a:stretch/>
        </p:blipFill>
        <p:spPr>
          <a:xfrm>
            <a:off x="1161729" y="770780"/>
            <a:ext cx="6671183" cy="3954044"/>
          </a:xfrm>
          <a:prstGeom prst="rect">
            <a:avLst/>
          </a:prstGeom>
        </p:spPr>
      </p:pic>
    </p:spTree>
    <p:extLst>
      <p:ext uri="{BB962C8B-B14F-4D97-AF65-F5344CB8AC3E}">
        <p14:creationId xmlns:p14="http://schemas.microsoft.com/office/powerpoint/2010/main" val="317560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BEE4-6D56-46F8-B6A4-A9D95C8749BD}"/>
              </a:ext>
            </a:extLst>
          </p:cNvPr>
          <p:cNvSpPr>
            <a:spLocks noGrp="1"/>
          </p:cNvSpPr>
          <p:nvPr>
            <p:ph type="title"/>
          </p:nvPr>
        </p:nvSpPr>
        <p:spPr/>
        <p:txBody>
          <a:bodyPr/>
          <a:lstStyle/>
          <a:p>
            <a:r>
              <a:rPr lang="en-US" dirty="0"/>
              <a:t>Activation Functions</a:t>
            </a:r>
          </a:p>
        </p:txBody>
      </p:sp>
      <p:sp>
        <p:nvSpPr>
          <p:cNvPr id="3" name="Footer Placeholder 2">
            <a:extLst>
              <a:ext uri="{FF2B5EF4-FFF2-40B4-BE49-F238E27FC236}">
                <a16:creationId xmlns:a16="http://schemas.microsoft.com/office/drawing/2014/main" id="{CD170162-1C7C-4543-AD77-B9E4B02A275C}"/>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60C80796-8175-441E-844F-06BD72485386}"/>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a:extLst>
              <a:ext uri="{FF2B5EF4-FFF2-40B4-BE49-F238E27FC236}">
                <a16:creationId xmlns:a16="http://schemas.microsoft.com/office/drawing/2014/main" id="{39FE4281-7805-4426-97BB-8CD94AFC55E1}"/>
              </a:ext>
            </a:extLst>
          </p:cNvPr>
          <p:cNvPicPr>
            <a:picLocks noChangeAspect="1"/>
          </p:cNvPicPr>
          <p:nvPr/>
        </p:nvPicPr>
        <p:blipFill rotWithShape="1">
          <a:blip r:embed="rId2"/>
          <a:srcRect b="49333"/>
          <a:stretch/>
        </p:blipFill>
        <p:spPr>
          <a:xfrm>
            <a:off x="271963" y="1096202"/>
            <a:ext cx="4073759" cy="2951095"/>
          </a:xfrm>
          <a:prstGeom prst="rect">
            <a:avLst/>
          </a:prstGeom>
        </p:spPr>
      </p:pic>
      <p:pic>
        <p:nvPicPr>
          <p:cNvPr id="8" name="Picture 7">
            <a:extLst>
              <a:ext uri="{FF2B5EF4-FFF2-40B4-BE49-F238E27FC236}">
                <a16:creationId xmlns:a16="http://schemas.microsoft.com/office/drawing/2014/main" id="{5E0CB295-07CD-4AF3-BB8F-1F596970AA18}"/>
              </a:ext>
            </a:extLst>
          </p:cNvPr>
          <p:cNvPicPr>
            <a:picLocks noChangeAspect="1"/>
          </p:cNvPicPr>
          <p:nvPr/>
        </p:nvPicPr>
        <p:blipFill rotWithShape="1">
          <a:blip r:embed="rId3"/>
          <a:srcRect t="49417"/>
          <a:stretch/>
        </p:blipFill>
        <p:spPr>
          <a:xfrm>
            <a:off x="4760859" y="1096201"/>
            <a:ext cx="4080581" cy="2951095"/>
          </a:xfrm>
          <a:prstGeom prst="rect">
            <a:avLst/>
          </a:prstGeom>
        </p:spPr>
      </p:pic>
    </p:spTree>
    <p:extLst>
      <p:ext uri="{BB962C8B-B14F-4D97-AF65-F5344CB8AC3E}">
        <p14:creationId xmlns:p14="http://schemas.microsoft.com/office/powerpoint/2010/main" val="2461686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3B85DE85-A88D-154C-89AA-54133CDEFB07}"/>
              </a:ext>
            </a:extLst>
          </p:cNvPr>
          <p:cNvSpPr/>
          <p:nvPr/>
        </p:nvSpPr>
        <p:spPr bwMode="auto">
          <a:xfrm>
            <a:off x="320934" y="605140"/>
            <a:ext cx="8668473" cy="4550433"/>
          </a:xfrm>
          <a:prstGeom prst="roundRect">
            <a:avLst/>
          </a:prstGeom>
          <a:solidFill>
            <a:schemeClr val="tx2">
              <a:lumMod val="75000"/>
              <a:alpha val="50000"/>
            </a:schemeClr>
          </a:solid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tx1"/>
              </a:solidFill>
              <a:effectLst/>
              <a:latin typeface="IBM Plex Sans" panose="020B0503050000000000" pitchFamily="34" charset="77"/>
            </a:endParaRPr>
          </a:p>
        </p:txBody>
      </p:sp>
      <p:sp>
        <p:nvSpPr>
          <p:cNvPr id="60" name="Rounded Rectangle 59">
            <a:extLst>
              <a:ext uri="{FF2B5EF4-FFF2-40B4-BE49-F238E27FC236}">
                <a16:creationId xmlns:a16="http://schemas.microsoft.com/office/drawing/2014/main" id="{CBF013AC-AE35-284F-A412-0DB449424488}"/>
              </a:ext>
            </a:extLst>
          </p:cNvPr>
          <p:cNvSpPr/>
          <p:nvPr/>
        </p:nvSpPr>
        <p:spPr>
          <a:xfrm>
            <a:off x="1030824" y="605140"/>
            <a:ext cx="3068358" cy="3773486"/>
          </a:xfrm>
          <a:prstGeom prst="roundRect">
            <a:avLst/>
          </a:prstGeom>
          <a:solidFill>
            <a:srgbClr val="0070C0">
              <a:alpha val="66000"/>
            </a:srgbClr>
          </a:solidFill>
          <a:ln>
            <a:solidFill>
              <a:schemeClr val="tx1">
                <a:lumMod val="90000"/>
                <a:lumOff val="1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3" name="Rounded Rectangle 62">
            <a:extLst>
              <a:ext uri="{FF2B5EF4-FFF2-40B4-BE49-F238E27FC236}">
                <a16:creationId xmlns:a16="http://schemas.microsoft.com/office/drawing/2014/main" id="{379CE771-8083-4E46-B545-F4409C2CC5C4}"/>
              </a:ext>
            </a:extLst>
          </p:cNvPr>
          <p:cNvSpPr/>
          <p:nvPr/>
        </p:nvSpPr>
        <p:spPr>
          <a:xfrm>
            <a:off x="7312140" y="1558396"/>
            <a:ext cx="465356" cy="2019534"/>
          </a:xfrm>
          <a:prstGeom prst="roundRect">
            <a:avLst/>
          </a:prstGeom>
          <a:solidFill>
            <a:srgbClr val="0070C0">
              <a:alpha val="66000"/>
            </a:srgbClr>
          </a:solidFill>
          <a:ln>
            <a:solidFill>
              <a:schemeClr val="tx1">
                <a:lumMod val="90000"/>
                <a:lumOff val="1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9" name="Rectangle 68">
            <a:extLst>
              <a:ext uri="{FF2B5EF4-FFF2-40B4-BE49-F238E27FC236}">
                <a16:creationId xmlns:a16="http://schemas.microsoft.com/office/drawing/2014/main" id="{DC8444D7-ACF4-E042-88D0-C17007AFBAF7}"/>
              </a:ext>
            </a:extLst>
          </p:cNvPr>
          <p:cNvSpPr/>
          <p:nvPr/>
        </p:nvSpPr>
        <p:spPr>
          <a:xfrm>
            <a:off x="7018843" y="1193318"/>
            <a:ext cx="953420" cy="369332"/>
          </a:xfrm>
          <a:prstGeom prst="rect">
            <a:avLst/>
          </a:prstGeom>
        </p:spPr>
        <p:txBody>
          <a:bodyPr wrap="square">
            <a:spAutoFit/>
          </a:bodyPr>
          <a:lstStyle/>
          <a:p>
            <a:pPr algn="ctr"/>
            <a:r>
              <a:rPr lang="en-US" sz="1800" dirty="0">
                <a:latin typeface="Consolas" panose="020B0609020204030204" pitchFamily="49" charset="0"/>
                <a:cs typeface="Consolas" panose="020B0609020204030204" pitchFamily="49" charset="0"/>
              </a:rPr>
              <a:t>Output</a:t>
            </a:r>
          </a:p>
        </p:txBody>
      </p:sp>
      <p:grpSp>
        <p:nvGrpSpPr>
          <p:cNvPr id="73" name="Group 72">
            <a:extLst>
              <a:ext uri="{FF2B5EF4-FFF2-40B4-BE49-F238E27FC236}">
                <a16:creationId xmlns:a16="http://schemas.microsoft.com/office/drawing/2014/main" id="{02FDCCFD-CC83-2942-818E-9CABB3DAE784}"/>
              </a:ext>
            </a:extLst>
          </p:cNvPr>
          <p:cNvGrpSpPr/>
          <p:nvPr/>
        </p:nvGrpSpPr>
        <p:grpSpPr>
          <a:xfrm>
            <a:off x="644032" y="712550"/>
            <a:ext cx="7607670" cy="4315642"/>
            <a:chOff x="-631080" y="1225488"/>
            <a:chExt cx="10143561" cy="5754189"/>
          </a:xfrm>
          <a:solidFill>
            <a:schemeClr val="bg1"/>
          </a:solidFill>
        </p:grpSpPr>
        <p:sp>
          <p:nvSpPr>
            <p:cNvPr id="4" name="Oval 3">
              <a:extLst>
                <a:ext uri="{FF2B5EF4-FFF2-40B4-BE49-F238E27FC236}">
                  <a16:creationId xmlns:a16="http://schemas.microsoft.com/office/drawing/2014/main" id="{2C847EDA-454A-F541-B382-9E7B0153ED70}"/>
                </a:ext>
              </a:extLst>
            </p:cNvPr>
            <p:cNvSpPr>
              <a:spLocks noChangeAspect="1"/>
            </p:cNvSpPr>
            <p:nvPr/>
          </p:nvSpPr>
          <p:spPr>
            <a:xfrm>
              <a:off x="4096609" y="50471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56D32D47-4A63-F14C-8B05-7AC7D5AE08AE}"/>
                </a:ext>
              </a:extLst>
            </p:cNvPr>
            <p:cNvSpPr>
              <a:spLocks noChangeAspect="1"/>
            </p:cNvSpPr>
            <p:nvPr/>
          </p:nvSpPr>
          <p:spPr>
            <a:xfrm>
              <a:off x="4096609" y="45232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6" name="Oval 5">
              <a:extLst>
                <a:ext uri="{FF2B5EF4-FFF2-40B4-BE49-F238E27FC236}">
                  <a16:creationId xmlns:a16="http://schemas.microsoft.com/office/drawing/2014/main" id="{5AB29044-7A10-C347-9CE7-0939C9E901D9}"/>
                </a:ext>
              </a:extLst>
            </p:cNvPr>
            <p:cNvSpPr>
              <a:spLocks noChangeAspect="1"/>
            </p:cNvSpPr>
            <p:nvPr/>
          </p:nvSpPr>
          <p:spPr>
            <a:xfrm>
              <a:off x="4096609" y="39993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EFB9A4FD-978D-864B-AA9C-DDCC08E8657A}"/>
                </a:ext>
              </a:extLst>
            </p:cNvPr>
            <p:cNvSpPr>
              <a:spLocks noChangeAspect="1"/>
            </p:cNvSpPr>
            <p:nvPr/>
          </p:nvSpPr>
          <p:spPr>
            <a:xfrm>
              <a:off x="4096609" y="29516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3AE1A3D2-EEF5-AB45-8AD3-CB4C08B253CD}"/>
                </a:ext>
              </a:extLst>
            </p:cNvPr>
            <p:cNvSpPr>
              <a:spLocks noChangeAspect="1"/>
            </p:cNvSpPr>
            <p:nvPr/>
          </p:nvSpPr>
          <p:spPr>
            <a:xfrm>
              <a:off x="4096609" y="24277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5CB75AFA-1B23-9145-9170-927CE4373030}"/>
                </a:ext>
              </a:extLst>
            </p:cNvPr>
            <p:cNvSpPr>
              <a:spLocks noChangeAspect="1"/>
            </p:cNvSpPr>
            <p:nvPr/>
          </p:nvSpPr>
          <p:spPr>
            <a:xfrm>
              <a:off x="4096609" y="19038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076F12FE-3188-3541-AA90-B042B88D80DE}"/>
                </a:ext>
              </a:extLst>
            </p:cNvPr>
            <p:cNvSpPr>
              <a:spLocks noChangeAspect="1"/>
            </p:cNvSpPr>
            <p:nvPr/>
          </p:nvSpPr>
          <p:spPr>
            <a:xfrm>
              <a:off x="4096609" y="138000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F7C96DE1-0EEA-8342-9C66-01D526E8283B}"/>
                </a:ext>
              </a:extLst>
            </p:cNvPr>
            <p:cNvSpPr>
              <a:spLocks noChangeAspect="1"/>
            </p:cNvSpPr>
            <p:nvPr/>
          </p:nvSpPr>
          <p:spPr>
            <a:xfrm>
              <a:off x="5506309" y="505379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3" name="Oval 12">
              <a:extLst>
                <a:ext uri="{FF2B5EF4-FFF2-40B4-BE49-F238E27FC236}">
                  <a16:creationId xmlns:a16="http://schemas.microsoft.com/office/drawing/2014/main" id="{B9BF786F-4A82-2444-A896-91D6435EC521}"/>
                </a:ext>
              </a:extLst>
            </p:cNvPr>
            <p:cNvSpPr>
              <a:spLocks noChangeAspect="1"/>
            </p:cNvSpPr>
            <p:nvPr/>
          </p:nvSpPr>
          <p:spPr>
            <a:xfrm>
              <a:off x="5506309" y="45299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4" name="Oval 13">
              <a:extLst>
                <a:ext uri="{FF2B5EF4-FFF2-40B4-BE49-F238E27FC236}">
                  <a16:creationId xmlns:a16="http://schemas.microsoft.com/office/drawing/2014/main" id="{BF6F10A2-AD38-9641-8EAD-A96830BF6DDF}"/>
                </a:ext>
              </a:extLst>
            </p:cNvPr>
            <p:cNvSpPr>
              <a:spLocks noChangeAspect="1"/>
            </p:cNvSpPr>
            <p:nvPr/>
          </p:nvSpPr>
          <p:spPr>
            <a:xfrm>
              <a:off x="5506309" y="400604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1C89F5ED-08E6-DA44-AB05-D78254064F92}"/>
                </a:ext>
              </a:extLst>
            </p:cNvPr>
            <p:cNvSpPr>
              <a:spLocks noChangeAspect="1"/>
            </p:cNvSpPr>
            <p:nvPr/>
          </p:nvSpPr>
          <p:spPr>
            <a:xfrm>
              <a:off x="5506309" y="296799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7" name="Oval 16">
              <a:extLst>
                <a:ext uri="{FF2B5EF4-FFF2-40B4-BE49-F238E27FC236}">
                  <a16:creationId xmlns:a16="http://schemas.microsoft.com/office/drawing/2014/main" id="{132F6E37-E45F-4D48-A121-426CD85AD3AB}"/>
                </a:ext>
              </a:extLst>
            </p:cNvPr>
            <p:cNvSpPr>
              <a:spLocks noChangeAspect="1"/>
            </p:cNvSpPr>
            <p:nvPr/>
          </p:nvSpPr>
          <p:spPr>
            <a:xfrm>
              <a:off x="5506309" y="244412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C8777CB3-7572-7E48-B814-1C8F8D105C12}"/>
                </a:ext>
              </a:extLst>
            </p:cNvPr>
            <p:cNvSpPr>
              <a:spLocks noChangeAspect="1"/>
            </p:cNvSpPr>
            <p:nvPr/>
          </p:nvSpPr>
          <p:spPr>
            <a:xfrm>
              <a:off x="5506309" y="192024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1" name="Oval 20">
              <a:extLst>
                <a:ext uri="{FF2B5EF4-FFF2-40B4-BE49-F238E27FC236}">
                  <a16:creationId xmlns:a16="http://schemas.microsoft.com/office/drawing/2014/main" id="{52D75BB5-C481-314F-8AB1-A79EF1668D85}"/>
                </a:ext>
              </a:extLst>
            </p:cNvPr>
            <p:cNvSpPr>
              <a:spLocks noChangeAspect="1"/>
            </p:cNvSpPr>
            <p:nvPr/>
          </p:nvSpPr>
          <p:spPr>
            <a:xfrm>
              <a:off x="6916009" y="50598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041A054C-36D4-0C4F-99AD-C6A37E7051D0}"/>
                </a:ext>
              </a:extLst>
            </p:cNvPr>
            <p:cNvSpPr>
              <a:spLocks noChangeAspect="1"/>
            </p:cNvSpPr>
            <p:nvPr/>
          </p:nvSpPr>
          <p:spPr>
            <a:xfrm>
              <a:off x="6916009" y="45359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3" name="Oval 22">
              <a:extLst>
                <a:ext uri="{FF2B5EF4-FFF2-40B4-BE49-F238E27FC236}">
                  <a16:creationId xmlns:a16="http://schemas.microsoft.com/office/drawing/2014/main" id="{10805AB7-F93E-834C-90D1-0C08BB7E168A}"/>
                </a:ext>
              </a:extLst>
            </p:cNvPr>
            <p:cNvSpPr>
              <a:spLocks noChangeAspect="1"/>
            </p:cNvSpPr>
            <p:nvPr/>
          </p:nvSpPr>
          <p:spPr>
            <a:xfrm>
              <a:off x="6916009" y="40120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33DDC3D6-4841-EB4C-97B5-AC2136006654}"/>
                </a:ext>
              </a:extLst>
            </p:cNvPr>
            <p:cNvSpPr>
              <a:spLocks noChangeAspect="1"/>
            </p:cNvSpPr>
            <p:nvPr/>
          </p:nvSpPr>
          <p:spPr>
            <a:xfrm>
              <a:off x="6916009" y="29643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E4FB8818-2D3A-054A-99E5-C468DAFE24C9}"/>
                </a:ext>
              </a:extLst>
            </p:cNvPr>
            <p:cNvSpPr>
              <a:spLocks noChangeAspect="1"/>
            </p:cNvSpPr>
            <p:nvPr/>
          </p:nvSpPr>
          <p:spPr>
            <a:xfrm>
              <a:off x="6916009" y="24404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858BCFA0-3135-B147-B4DD-74AB88A9CAC3}"/>
                </a:ext>
              </a:extLst>
            </p:cNvPr>
            <p:cNvSpPr>
              <a:spLocks noChangeAspect="1"/>
            </p:cNvSpPr>
            <p:nvPr/>
          </p:nvSpPr>
          <p:spPr>
            <a:xfrm>
              <a:off x="6916009" y="19165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2D313C05-2D6A-5A46-A75F-DD930F60DC16}"/>
                </a:ext>
              </a:extLst>
            </p:cNvPr>
            <p:cNvSpPr>
              <a:spLocks noChangeAspect="1"/>
            </p:cNvSpPr>
            <p:nvPr/>
          </p:nvSpPr>
          <p:spPr>
            <a:xfrm>
              <a:off x="4096609" y="557100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2" name="Oval 31">
              <a:extLst>
                <a:ext uri="{FF2B5EF4-FFF2-40B4-BE49-F238E27FC236}">
                  <a16:creationId xmlns:a16="http://schemas.microsoft.com/office/drawing/2014/main" id="{D809A5DA-460D-3248-8F89-5BF4DE0CF488}"/>
                </a:ext>
              </a:extLst>
            </p:cNvPr>
            <p:cNvSpPr>
              <a:spLocks noChangeAspect="1"/>
            </p:cNvSpPr>
            <p:nvPr/>
          </p:nvSpPr>
          <p:spPr>
            <a:xfrm>
              <a:off x="8340342" y="45299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3" name="Oval 32">
              <a:extLst>
                <a:ext uri="{FF2B5EF4-FFF2-40B4-BE49-F238E27FC236}">
                  <a16:creationId xmlns:a16="http://schemas.microsoft.com/office/drawing/2014/main" id="{2193678A-7FD4-0C4C-ACFC-EA570471C5CC}"/>
                </a:ext>
              </a:extLst>
            </p:cNvPr>
            <p:cNvSpPr>
              <a:spLocks noChangeAspect="1"/>
            </p:cNvSpPr>
            <p:nvPr/>
          </p:nvSpPr>
          <p:spPr>
            <a:xfrm>
              <a:off x="8340342" y="400604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5" name="Oval 34">
              <a:extLst>
                <a:ext uri="{FF2B5EF4-FFF2-40B4-BE49-F238E27FC236}">
                  <a16:creationId xmlns:a16="http://schemas.microsoft.com/office/drawing/2014/main" id="{DE5BDB30-1FFA-6646-B32C-E6CE91185C82}"/>
                </a:ext>
              </a:extLst>
            </p:cNvPr>
            <p:cNvSpPr>
              <a:spLocks noChangeAspect="1"/>
            </p:cNvSpPr>
            <p:nvPr/>
          </p:nvSpPr>
          <p:spPr>
            <a:xfrm>
              <a:off x="8340342" y="295829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6" name="Oval 35">
              <a:extLst>
                <a:ext uri="{FF2B5EF4-FFF2-40B4-BE49-F238E27FC236}">
                  <a16:creationId xmlns:a16="http://schemas.microsoft.com/office/drawing/2014/main" id="{60CC5E14-08E0-1243-BBAA-1D82A4D77F52}"/>
                </a:ext>
              </a:extLst>
            </p:cNvPr>
            <p:cNvSpPr>
              <a:spLocks noChangeAspect="1"/>
            </p:cNvSpPr>
            <p:nvPr/>
          </p:nvSpPr>
          <p:spPr>
            <a:xfrm>
              <a:off x="8340342" y="24344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pic>
          <p:nvPicPr>
            <p:cNvPr id="19" name="Picture 18">
              <a:extLst>
                <a:ext uri="{FF2B5EF4-FFF2-40B4-BE49-F238E27FC236}">
                  <a16:creationId xmlns:a16="http://schemas.microsoft.com/office/drawing/2014/main" id="{239FBC8D-F9E4-B748-B591-2D61BB888EA7}"/>
                </a:ext>
              </a:extLst>
            </p:cNvPr>
            <p:cNvPicPr>
              <a:picLocks noChangeAspect="1"/>
            </p:cNvPicPr>
            <p:nvPr/>
          </p:nvPicPr>
          <p:blipFill>
            <a:blip r:embed="rId3"/>
            <a:stretch>
              <a:fillRect/>
            </a:stretch>
          </p:blipFill>
          <p:spPr>
            <a:xfrm>
              <a:off x="33401" y="2884953"/>
              <a:ext cx="1946540" cy="1925721"/>
            </a:xfrm>
            <a:prstGeom prst="rect">
              <a:avLst/>
            </a:prstGeom>
            <a:grpFill/>
          </p:spPr>
        </p:pic>
        <p:cxnSp>
          <p:nvCxnSpPr>
            <p:cNvPr id="46" name="Straight Arrow Connector 45">
              <a:extLst>
                <a:ext uri="{FF2B5EF4-FFF2-40B4-BE49-F238E27FC236}">
                  <a16:creationId xmlns:a16="http://schemas.microsoft.com/office/drawing/2014/main" id="{AFCE2C24-6A96-B949-87BE-413E68AB644A}"/>
                </a:ext>
              </a:extLst>
            </p:cNvPr>
            <p:cNvCxnSpPr>
              <a:cxnSpLocks/>
            </p:cNvCxnSpPr>
            <p:nvPr/>
          </p:nvCxnSpPr>
          <p:spPr>
            <a:xfrm>
              <a:off x="2406853" y="1225488"/>
              <a:ext cx="0" cy="4858239"/>
            </a:xfrm>
            <a:prstGeom prst="straightConnector1">
              <a:avLst/>
            </a:prstGeom>
            <a:grpFill/>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63CD466-C58D-284E-9109-0D8CA4C45DE9}"/>
                </a:ext>
              </a:extLst>
            </p:cNvPr>
            <p:cNvSpPr/>
            <p:nvPr/>
          </p:nvSpPr>
          <p:spPr>
            <a:xfrm>
              <a:off x="2417071" y="1518680"/>
              <a:ext cx="838773"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8" name="Rectangle 47">
              <a:extLst>
                <a:ext uri="{FF2B5EF4-FFF2-40B4-BE49-F238E27FC236}">
                  <a16:creationId xmlns:a16="http://schemas.microsoft.com/office/drawing/2014/main" id="{35CDE3DF-74D0-2447-87C3-031426CE36FE}"/>
                </a:ext>
              </a:extLst>
            </p:cNvPr>
            <p:cNvSpPr/>
            <p:nvPr/>
          </p:nvSpPr>
          <p:spPr>
            <a:xfrm>
              <a:off x="2406853" y="2043532"/>
              <a:ext cx="1150397"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ectangle 48">
              <a:extLst>
                <a:ext uri="{FF2B5EF4-FFF2-40B4-BE49-F238E27FC236}">
                  <a16:creationId xmlns:a16="http://schemas.microsoft.com/office/drawing/2014/main" id="{C8AA5991-F2CB-E14C-A417-9E86D68257B8}"/>
                </a:ext>
              </a:extLst>
            </p:cNvPr>
            <p:cNvSpPr/>
            <p:nvPr/>
          </p:nvSpPr>
          <p:spPr>
            <a:xfrm>
              <a:off x="2422018" y="2560120"/>
              <a:ext cx="225817"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0" name="Rectangle 49">
              <a:extLst>
                <a:ext uri="{FF2B5EF4-FFF2-40B4-BE49-F238E27FC236}">
                  <a16:creationId xmlns:a16="http://schemas.microsoft.com/office/drawing/2014/main" id="{AB283E61-30EC-6743-8674-C6BB5C7CD6DB}"/>
                </a:ext>
              </a:extLst>
            </p:cNvPr>
            <p:cNvSpPr/>
            <p:nvPr/>
          </p:nvSpPr>
          <p:spPr>
            <a:xfrm>
              <a:off x="2406853" y="3106203"/>
              <a:ext cx="1271228"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Rectangle 50">
              <a:extLst>
                <a:ext uri="{FF2B5EF4-FFF2-40B4-BE49-F238E27FC236}">
                  <a16:creationId xmlns:a16="http://schemas.microsoft.com/office/drawing/2014/main" id="{1179733C-D0AE-E143-AA84-2A3C6CCAA2C8}"/>
                </a:ext>
              </a:extLst>
            </p:cNvPr>
            <p:cNvSpPr/>
            <p:nvPr/>
          </p:nvSpPr>
          <p:spPr>
            <a:xfrm>
              <a:off x="2410064" y="4149238"/>
              <a:ext cx="225818"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2" name="Rectangle 51">
              <a:extLst>
                <a:ext uri="{FF2B5EF4-FFF2-40B4-BE49-F238E27FC236}">
                  <a16:creationId xmlns:a16="http://schemas.microsoft.com/office/drawing/2014/main" id="{2501F72F-BF9A-204B-872A-89B8059D0268}"/>
                </a:ext>
              </a:extLst>
            </p:cNvPr>
            <p:cNvSpPr/>
            <p:nvPr/>
          </p:nvSpPr>
          <p:spPr>
            <a:xfrm>
              <a:off x="2413993" y="4676946"/>
              <a:ext cx="14487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Rectangle 52">
              <a:extLst>
                <a:ext uri="{FF2B5EF4-FFF2-40B4-BE49-F238E27FC236}">
                  <a16:creationId xmlns:a16="http://schemas.microsoft.com/office/drawing/2014/main" id="{93C8618C-BF59-414E-A7AD-7AD65AA9A301}"/>
                </a:ext>
              </a:extLst>
            </p:cNvPr>
            <p:cNvSpPr/>
            <p:nvPr/>
          </p:nvSpPr>
          <p:spPr>
            <a:xfrm>
              <a:off x="2426345" y="5204654"/>
              <a:ext cx="1084465"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Rectangle 53">
              <a:extLst>
                <a:ext uri="{FF2B5EF4-FFF2-40B4-BE49-F238E27FC236}">
                  <a16:creationId xmlns:a16="http://schemas.microsoft.com/office/drawing/2014/main" id="{A3A49158-C51F-9345-BD86-646697E5DB2D}"/>
                </a:ext>
              </a:extLst>
            </p:cNvPr>
            <p:cNvSpPr/>
            <p:nvPr/>
          </p:nvSpPr>
          <p:spPr>
            <a:xfrm>
              <a:off x="2426345" y="5732362"/>
              <a:ext cx="571512"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55" name="Rectangle 54">
              <a:extLst>
                <a:ext uri="{FF2B5EF4-FFF2-40B4-BE49-F238E27FC236}">
                  <a16:creationId xmlns:a16="http://schemas.microsoft.com/office/drawing/2014/main" id="{BB635EFD-1C83-D944-961A-DEA7CC8FE01D}"/>
                </a:ext>
              </a:extLst>
            </p:cNvPr>
            <p:cNvSpPr/>
            <p:nvPr/>
          </p:nvSpPr>
          <p:spPr>
            <a:xfrm>
              <a:off x="4146965"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56" name="Rectangle 55">
              <a:extLst>
                <a:ext uri="{FF2B5EF4-FFF2-40B4-BE49-F238E27FC236}">
                  <a16:creationId xmlns:a16="http://schemas.microsoft.com/office/drawing/2014/main" id="{478DE781-B1FC-6B45-ABF3-5A49BE5732AE}"/>
                </a:ext>
              </a:extLst>
            </p:cNvPr>
            <p:cNvSpPr/>
            <p:nvPr/>
          </p:nvSpPr>
          <p:spPr>
            <a:xfrm>
              <a:off x="5065458" y="5524418"/>
              <a:ext cx="1432539" cy="143629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Hidden </a:t>
              </a:r>
            </a:p>
            <a:p>
              <a:pPr algn="ctr"/>
              <a:r>
                <a:rPr lang="en-US" sz="1600" dirty="0">
                  <a:latin typeface="Consolas" panose="020B0609020204030204" pitchFamily="49" charset="0"/>
                  <a:cs typeface="Consolas" panose="020B0609020204030204" pitchFamily="49" charset="0"/>
                </a:rPr>
                <a:t>Layer 1</a:t>
              </a:r>
            </a:p>
            <a:p>
              <a:pPr algn="ctr"/>
              <a:r>
                <a:rPr lang="en-US" sz="1600" dirty="0">
                  <a:latin typeface="Consolas" panose="020B0609020204030204" pitchFamily="49" charset="0"/>
                  <a:cs typeface="Consolas" panose="020B0609020204030204" pitchFamily="49" charset="0"/>
                </a:rPr>
                <a:t>(256 Neurons)</a:t>
              </a:r>
            </a:p>
          </p:txBody>
        </p:sp>
        <p:sp>
          <p:nvSpPr>
            <p:cNvPr id="58" name="Rectangle 57">
              <a:extLst>
                <a:ext uri="{FF2B5EF4-FFF2-40B4-BE49-F238E27FC236}">
                  <a16:creationId xmlns:a16="http://schemas.microsoft.com/office/drawing/2014/main" id="{E1573482-A67A-B64C-994C-0C6922D12AFC}"/>
                </a:ext>
              </a:extLst>
            </p:cNvPr>
            <p:cNvSpPr/>
            <p:nvPr/>
          </p:nvSpPr>
          <p:spPr>
            <a:xfrm>
              <a:off x="6454702" y="5535353"/>
              <a:ext cx="1504160" cy="1436291"/>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Hidden </a:t>
              </a:r>
            </a:p>
            <a:p>
              <a:pPr algn="ctr"/>
              <a:r>
                <a:rPr lang="en-US" sz="1600" dirty="0">
                  <a:latin typeface="Consolas" panose="020B0609020204030204" pitchFamily="49" charset="0"/>
                  <a:cs typeface="Consolas" panose="020B0609020204030204" pitchFamily="49" charset="0"/>
                </a:rPr>
                <a:t>Layer 2</a:t>
              </a:r>
            </a:p>
            <a:p>
              <a:pPr algn="ctr"/>
              <a:r>
                <a:rPr lang="en-US" sz="1600" dirty="0">
                  <a:latin typeface="Consolas" panose="020B0609020204030204" pitchFamily="49" charset="0"/>
                  <a:cs typeface="Consolas" panose="020B0609020204030204" pitchFamily="49" charset="0"/>
                </a:rPr>
                <a:t>(256 Neurons)</a:t>
              </a:r>
            </a:p>
          </p:txBody>
        </p:sp>
        <p:sp>
          <p:nvSpPr>
            <p:cNvPr id="59" name="Rectangle 58">
              <a:extLst>
                <a:ext uri="{FF2B5EF4-FFF2-40B4-BE49-F238E27FC236}">
                  <a16:creationId xmlns:a16="http://schemas.microsoft.com/office/drawing/2014/main" id="{8EC3E2EF-7C44-6844-9623-0A9FFA34FF41}"/>
                </a:ext>
              </a:extLst>
            </p:cNvPr>
            <p:cNvSpPr/>
            <p:nvPr/>
          </p:nvSpPr>
          <p:spPr>
            <a:xfrm>
              <a:off x="7919736" y="5327838"/>
              <a:ext cx="1592745" cy="143629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Output</a:t>
              </a:r>
            </a:p>
            <a:p>
              <a:pPr algn="ctr"/>
              <a:r>
                <a:rPr lang="en-US" sz="1600" dirty="0">
                  <a:latin typeface="Consolas" panose="020B0609020204030204" pitchFamily="49" charset="0"/>
                  <a:cs typeface="Consolas" panose="020B0609020204030204" pitchFamily="49" charset="0"/>
                </a:rPr>
                <a:t>Layer</a:t>
              </a:r>
            </a:p>
            <a:p>
              <a:pPr algn="ctr"/>
              <a:r>
                <a:rPr lang="en-US" sz="1600" dirty="0">
                  <a:latin typeface="Consolas" panose="020B0609020204030204" pitchFamily="49" charset="0"/>
                  <a:cs typeface="Consolas" panose="020B0609020204030204" pitchFamily="49" charset="0"/>
                </a:rPr>
                <a:t>(10 Neurons)</a:t>
              </a:r>
            </a:p>
          </p:txBody>
        </p:sp>
        <p:sp>
          <p:nvSpPr>
            <p:cNvPr id="61" name="Rectangle 60">
              <a:extLst>
                <a:ext uri="{FF2B5EF4-FFF2-40B4-BE49-F238E27FC236}">
                  <a16:creationId xmlns:a16="http://schemas.microsoft.com/office/drawing/2014/main" id="{EDD7FF00-5FA7-D14B-80C5-5F6319925F5C}"/>
                </a:ext>
              </a:extLst>
            </p:cNvPr>
            <p:cNvSpPr/>
            <p:nvPr/>
          </p:nvSpPr>
          <p:spPr>
            <a:xfrm>
              <a:off x="-631080" y="6046461"/>
              <a:ext cx="2809493" cy="77970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Input Image</a:t>
              </a:r>
            </a:p>
            <a:p>
              <a:pPr algn="ctr"/>
              <a:r>
                <a:rPr lang="en-US" sz="1600" dirty="0">
                  <a:latin typeface="Consolas" panose="020B0609020204030204" pitchFamily="49" charset="0"/>
                  <a:cs typeface="Consolas" panose="020B0609020204030204" pitchFamily="49" charset="0"/>
                </a:rPr>
                <a:t>(28x28 pixels)</a:t>
              </a:r>
            </a:p>
          </p:txBody>
        </p:sp>
        <p:sp>
          <p:nvSpPr>
            <p:cNvPr id="62" name="Rectangle 61">
              <a:extLst>
                <a:ext uri="{FF2B5EF4-FFF2-40B4-BE49-F238E27FC236}">
                  <a16:creationId xmlns:a16="http://schemas.microsoft.com/office/drawing/2014/main" id="{225749B7-0054-854E-935C-2EB888C473B9}"/>
                </a:ext>
              </a:extLst>
            </p:cNvPr>
            <p:cNvSpPr/>
            <p:nvPr/>
          </p:nvSpPr>
          <p:spPr>
            <a:xfrm>
              <a:off x="1570484" y="5995074"/>
              <a:ext cx="2576481" cy="77970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Feature Vector</a:t>
              </a:r>
            </a:p>
            <a:p>
              <a:pPr algn="ctr"/>
              <a:r>
                <a:rPr lang="en-US" sz="1600" dirty="0">
                  <a:latin typeface="Consolas" panose="020B0609020204030204" pitchFamily="49" charset="0"/>
                  <a:cs typeface="Consolas" panose="020B0609020204030204" pitchFamily="49" charset="0"/>
                </a:rPr>
                <a:t>(784 values)</a:t>
              </a:r>
            </a:p>
          </p:txBody>
        </p:sp>
        <p:sp>
          <p:nvSpPr>
            <p:cNvPr id="64" name="Rectangle 63">
              <a:extLst>
                <a:ext uri="{FF2B5EF4-FFF2-40B4-BE49-F238E27FC236}">
                  <a16:creationId xmlns:a16="http://schemas.microsoft.com/office/drawing/2014/main" id="{8247F646-3F08-6B49-A0A2-CA5C0D8F9194}"/>
                </a:ext>
              </a:extLst>
            </p:cNvPr>
            <p:cNvSpPr/>
            <p:nvPr/>
          </p:nvSpPr>
          <p:spPr>
            <a:xfrm>
              <a:off x="3444288" y="6117902"/>
              <a:ext cx="1808344" cy="861775"/>
            </a:xfrm>
            <a:prstGeom prst="rect">
              <a:avLst/>
            </a:prstGeom>
            <a:noFill/>
          </p:spPr>
          <p:txBody>
            <a:bodyPr wrap="square">
              <a:spAutoFit/>
            </a:bodyPr>
            <a:lstStyle/>
            <a:p>
              <a:pPr algn="ctr"/>
              <a:r>
                <a:rPr lang="en-US" sz="1200" dirty="0">
                  <a:latin typeface="Consolas" panose="020B0609020204030204" pitchFamily="49" charset="0"/>
                  <a:cs typeface="Consolas" panose="020B0609020204030204" pitchFamily="49" charset="0"/>
                </a:rPr>
                <a:t>Input </a:t>
              </a:r>
            </a:p>
            <a:p>
              <a:pPr algn="ctr"/>
              <a:r>
                <a:rPr lang="en-US" sz="1200" dirty="0">
                  <a:latin typeface="Consolas" panose="020B0609020204030204" pitchFamily="49" charset="0"/>
                  <a:cs typeface="Consolas" panose="020B0609020204030204" pitchFamily="49" charset="0"/>
                </a:rPr>
                <a:t>Layer</a:t>
              </a:r>
            </a:p>
            <a:p>
              <a:pPr algn="ctr"/>
              <a:r>
                <a:rPr lang="en-US" sz="1200" dirty="0">
                  <a:latin typeface="Consolas" panose="020B0609020204030204" pitchFamily="49" charset="0"/>
                  <a:cs typeface="Consolas" panose="020B0609020204030204" pitchFamily="49" charset="0"/>
                </a:rPr>
                <a:t>(784 Inputs)</a:t>
              </a:r>
            </a:p>
          </p:txBody>
        </p:sp>
        <p:sp>
          <p:nvSpPr>
            <p:cNvPr id="65" name="Rectangle 64">
              <a:extLst>
                <a:ext uri="{FF2B5EF4-FFF2-40B4-BE49-F238E27FC236}">
                  <a16:creationId xmlns:a16="http://schemas.microsoft.com/office/drawing/2014/main" id="{F5AC1237-78E2-4C40-987C-ECAB80CD7755}"/>
                </a:ext>
              </a:extLst>
            </p:cNvPr>
            <p:cNvSpPr/>
            <p:nvPr/>
          </p:nvSpPr>
          <p:spPr>
            <a:xfrm>
              <a:off x="5568221"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6" name="Rectangle 65">
              <a:extLst>
                <a:ext uri="{FF2B5EF4-FFF2-40B4-BE49-F238E27FC236}">
                  <a16:creationId xmlns:a16="http://schemas.microsoft.com/office/drawing/2014/main" id="{3EC53385-D2CF-4B4F-B667-1ABC71BAA6EA}"/>
                </a:ext>
              </a:extLst>
            </p:cNvPr>
            <p:cNvSpPr/>
            <p:nvPr/>
          </p:nvSpPr>
          <p:spPr>
            <a:xfrm>
              <a:off x="6954752" y="3514972"/>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7" name="Rectangle 66">
              <a:extLst>
                <a:ext uri="{FF2B5EF4-FFF2-40B4-BE49-F238E27FC236}">
                  <a16:creationId xmlns:a16="http://schemas.microsoft.com/office/drawing/2014/main" id="{9C5AE5BC-0D76-4143-B2FC-B8EF9BF4A674}"/>
                </a:ext>
              </a:extLst>
            </p:cNvPr>
            <p:cNvSpPr/>
            <p:nvPr/>
          </p:nvSpPr>
          <p:spPr>
            <a:xfrm>
              <a:off x="8388809" y="3523092"/>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8" name="Rectangle 67">
              <a:extLst>
                <a:ext uri="{FF2B5EF4-FFF2-40B4-BE49-F238E27FC236}">
                  <a16:creationId xmlns:a16="http://schemas.microsoft.com/office/drawing/2014/main" id="{8902965F-EB0A-6142-9F6B-B7887D3F4F52}"/>
                </a:ext>
              </a:extLst>
            </p:cNvPr>
            <p:cNvSpPr/>
            <p:nvPr/>
          </p:nvSpPr>
          <p:spPr>
            <a:xfrm>
              <a:off x="2245036"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70" name="Rectangle 69">
              <a:extLst>
                <a:ext uri="{FF2B5EF4-FFF2-40B4-BE49-F238E27FC236}">
                  <a16:creationId xmlns:a16="http://schemas.microsoft.com/office/drawing/2014/main" id="{E19F7896-6095-924C-A898-C9A96699AE95}"/>
                </a:ext>
              </a:extLst>
            </p:cNvPr>
            <p:cNvSpPr/>
            <p:nvPr/>
          </p:nvSpPr>
          <p:spPr>
            <a:xfrm>
              <a:off x="4249387" y="3004743"/>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sp>
          <p:nvSpPr>
            <p:cNvPr id="71" name="Rectangle 70">
              <a:extLst>
                <a:ext uri="{FF2B5EF4-FFF2-40B4-BE49-F238E27FC236}">
                  <a16:creationId xmlns:a16="http://schemas.microsoft.com/office/drawing/2014/main" id="{CD103D2C-FDC7-344A-860A-14C7F8D07C8A}"/>
                </a:ext>
              </a:extLst>
            </p:cNvPr>
            <p:cNvSpPr/>
            <p:nvPr/>
          </p:nvSpPr>
          <p:spPr>
            <a:xfrm>
              <a:off x="5658330" y="3020081"/>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sp>
          <p:nvSpPr>
            <p:cNvPr id="72" name="Rectangle 71">
              <a:extLst>
                <a:ext uri="{FF2B5EF4-FFF2-40B4-BE49-F238E27FC236}">
                  <a16:creationId xmlns:a16="http://schemas.microsoft.com/office/drawing/2014/main" id="{A057713A-5744-0242-93EF-A618D20C5C0B}"/>
                </a:ext>
              </a:extLst>
            </p:cNvPr>
            <p:cNvSpPr/>
            <p:nvPr/>
          </p:nvSpPr>
          <p:spPr>
            <a:xfrm>
              <a:off x="7092397" y="3020081"/>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grpSp>
      <p:sp>
        <p:nvSpPr>
          <p:cNvPr id="2" name="Rectangle 1">
            <a:extLst>
              <a:ext uri="{FF2B5EF4-FFF2-40B4-BE49-F238E27FC236}">
                <a16:creationId xmlns:a16="http://schemas.microsoft.com/office/drawing/2014/main" id="{A5CDC527-6866-9E43-B156-FC1F7C5CC03D}"/>
              </a:ext>
            </a:extLst>
          </p:cNvPr>
          <p:cNvSpPr/>
          <p:nvPr/>
        </p:nvSpPr>
        <p:spPr>
          <a:xfrm>
            <a:off x="40150" y="40195"/>
            <a:ext cx="7155455" cy="461665"/>
          </a:xfrm>
          <a:prstGeom prst="rect">
            <a:avLst/>
          </a:prstGeom>
        </p:spPr>
        <p:txBody>
          <a:bodyPr wrap="square">
            <a:spAutoFit/>
          </a:bodyPr>
          <a:lstStyle/>
          <a:p>
            <a:r>
              <a:rPr lang="en-US" sz="2400" dirty="0">
                <a:solidFill>
                  <a:schemeClr val="bg1"/>
                </a:solidFill>
              </a:rPr>
              <a:t>A Simple Neural Network for Identifying Numbers</a:t>
            </a:r>
          </a:p>
        </p:txBody>
      </p:sp>
      <p:sp>
        <p:nvSpPr>
          <p:cNvPr id="74" name="Rectangle 73">
            <a:extLst>
              <a:ext uri="{FF2B5EF4-FFF2-40B4-BE49-F238E27FC236}">
                <a16:creationId xmlns:a16="http://schemas.microsoft.com/office/drawing/2014/main" id="{28C850DA-7338-C640-BB9B-CE1DB613FA5E}"/>
              </a:ext>
            </a:extLst>
          </p:cNvPr>
          <p:cNvSpPr/>
          <p:nvPr/>
        </p:nvSpPr>
        <p:spPr>
          <a:xfrm>
            <a:off x="1332259" y="815220"/>
            <a:ext cx="1218625" cy="461665"/>
          </a:xfrm>
          <a:prstGeom prst="rect">
            <a:avLst/>
          </a:prstGeom>
        </p:spPr>
        <p:txBody>
          <a:bodyPr wrap="square">
            <a:spAutoFit/>
          </a:bodyPr>
          <a:lstStyle/>
          <a:p>
            <a:pPr algn="ctr"/>
            <a:r>
              <a:rPr lang="en-US" sz="2400" dirty="0">
                <a:latin typeface="Consolas" panose="020B0609020204030204" pitchFamily="49" charset="0"/>
                <a:cs typeface="Consolas" panose="020B0609020204030204" pitchFamily="49" charset="0"/>
              </a:rPr>
              <a:t>Input</a:t>
            </a:r>
          </a:p>
        </p:txBody>
      </p:sp>
    </p:spTree>
    <p:extLst>
      <p:ext uri="{BB962C8B-B14F-4D97-AF65-F5344CB8AC3E}">
        <p14:creationId xmlns:p14="http://schemas.microsoft.com/office/powerpoint/2010/main" val="154525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FFB5-81C3-4E64-A045-8862FFF910BB}"/>
              </a:ext>
            </a:extLst>
          </p:cNvPr>
          <p:cNvSpPr>
            <a:spLocks noGrp="1"/>
          </p:cNvSpPr>
          <p:nvPr>
            <p:ph type="title"/>
          </p:nvPr>
        </p:nvSpPr>
        <p:spPr>
          <a:xfrm>
            <a:off x="210312" y="175530"/>
            <a:ext cx="8705020" cy="804672"/>
          </a:xfrm>
        </p:spPr>
        <p:txBody>
          <a:bodyPr/>
          <a:lstStyle/>
          <a:p>
            <a:r>
              <a:rPr lang="en-US" dirty="0">
                <a:latin typeface="IBM Plex Mono" panose="020B0509050203000203" pitchFamily="49" charset="0"/>
              </a:rPr>
              <a:t>Training Neural Networks with Backpropagation</a:t>
            </a:r>
          </a:p>
        </p:txBody>
      </p:sp>
      <p:sp>
        <p:nvSpPr>
          <p:cNvPr id="3" name="Footer Placeholder 2">
            <a:extLst>
              <a:ext uri="{FF2B5EF4-FFF2-40B4-BE49-F238E27FC236}">
                <a16:creationId xmlns:a16="http://schemas.microsoft.com/office/drawing/2014/main" id="{E77C8BB4-7DAE-4BE0-B717-78126CCFE8DF}"/>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A0772678-DB96-4D6D-862E-EF56818FCD9E}"/>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5" name="Text Placeholder 4">
            <a:extLst>
              <a:ext uri="{FF2B5EF4-FFF2-40B4-BE49-F238E27FC236}">
                <a16:creationId xmlns:a16="http://schemas.microsoft.com/office/drawing/2014/main" id="{3CDE713C-F476-484D-A7AC-7D717B902F33}"/>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31B5358E-A345-482B-AD25-990DA537B42D}"/>
              </a:ext>
            </a:extLst>
          </p:cNvPr>
          <p:cNvPicPr>
            <a:picLocks noChangeAspect="1"/>
          </p:cNvPicPr>
          <p:nvPr/>
        </p:nvPicPr>
        <p:blipFill>
          <a:blip r:embed="rId3"/>
          <a:stretch>
            <a:fillRect/>
          </a:stretch>
        </p:blipFill>
        <p:spPr>
          <a:xfrm>
            <a:off x="3575875" y="855155"/>
            <a:ext cx="5357813" cy="3932745"/>
          </a:xfrm>
          <a:prstGeom prst="rect">
            <a:avLst/>
          </a:prstGeom>
        </p:spPr>
      </p:pic>
      <p:sp>
        <p:nvSpPr>
          <p:cNvPr id="6" name="Text Placeholder 5">
            <a:extLst>
              <a:ext uri="{FF2B5EF4-FFF2-40B4-BE49-F238E27FC236}">
                <a16:creationId xmlns:a16="http://schemas.microsoft.com/office/drawing/2014/main" id="{5D5A0A0C-435B-4ED0-B043-1A2D77628A2F}"/>
              </a:ext>
            </a:extLst>
          </p:cNvPr>
          <p:cNvSpPr>
            <a:spLocks noGrp="1"/>
          </p:cNvSpPr>
          <p:nvPr>
            <p:ph type="body" sz="quarter" idx="13"/>
          </p:nvPr>
        </p:nvSpPr>
        <p:spPr>
          <a:xfrm>
            <a:off x="219456" y="1243584"/>
            <a:ext cx="3338063" cy="3252216"/>
          </a:xfrm>
        </p:spPr>
        <p:txBody>
          <a:bodyPr/>
          <a:lstStyle/>
          <a:p>
            <a:r>
              <a:rPr lang="en-US" sz="2000" dirty="0"/>
              <a:t>Initialize weights with small random values</a:t>
            </a:r>
          </a:p>
          <a:p>
            <a:endParaRPr lang="en-US" sz="2000" dirty="0"/>
          </a:p>
          <a:p>
            <a:r>
              <a:rPr lang="en-US" sz="2000" dirty="0"/>
              <a:t>Apply inputs, compute predictions, propagate error back and update weights</a:t>
            </a:r>
          </a:p>
          <a:p>
            <a:endParaRPr lang="en-US" sz="2000" dirty="0"/>
          </a:p>
          <a:p>
            <a:r>
              <a:rPr lang="en-US" sz="2000" dirty="0"/>
              <a:t>Gradient descent methods:</a:t>
            </a:r>
          </a:p>
          <a:p>
            <a:r>
              <a:rPr lang="en-US" sz="2000" dirty="0" err="1"/>
              <a:t>Adagrad</a:t>
            </a:r>
            <a:r>
              <a:rPr lang="en-US" sz="2000" dirty="0"/>
              <a:t>, Adam, …</a:t>
            </a:r>
          </a:p>
          <a:p>
            <a:endParaRPr lang="en-US" sz="2000" dirty="0"/>
          </a:p>
          <a:p>
            <a:r>
              <a:rPr lang="en-US" sz="2000" dirty="0"/>
              <a:t>Online or mini-batch or batch</a:t>
            </a:r>
          </a:p>
          <a:p>
            <a:pPr marL="457200" indent="-457200">
              <a:buAutoNum type="arabicPeriod"/>
            </a:pPr>
            <a:endParaRPr lang="en-US" sz="2000" dirty="0"/>
          </a:p>
          <a:p>
            <a:pPr marL="457200" indent="-457200">
              <a:buAutoNum type="arabicPeriod"/>
            </a:pPr>
            <a:endParaRPr lang="en-US" sz="2000" dirty="0"/>
          </a:p>
          <a:p>
            <a:endParaRPr lang="en-US" dirty="0"/>
          </a:p>
        </p:txBody>
      </p:sp>
    </p:spTree>
    <p:extLst>
      <p:ext uri="{BB962C8B-B14F-4D97-AF65-F5344CB8AC3E}">
        <p14:creationId xmlns:p14="http://schemas.microsoft.com/office/powerpoint/2010/main" val="3296288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1077E2A-F1DF-894E-9EEC-69FAF48C8195}"/>
              </a:ext>
            </a:extLst>
          </p:cNvPr>
          <p:cNvSpPr>
            <a:spLocks noChangeAspect="1"/>
          </p:cNvSpPr>
          <p:nvPr/>
        </p:nvSpPr>
        <p:spPr>
          <a:xfrm>
            <a:off x="2743200" y="2368295"/>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Oval 2">
            <a:extLst>
              <a:ext uri="{FF2B5EF4-FFF2-40B4-BE49-F238E27FC236}">
                <a16:creationId xmlns:a16="http://schemas.microsoft.com/office/drawing/2014/main" id="{7092EDAA-2B88-7B41-A69D-DD82356C03B7}"/>
              </a:ext>
            </a:extLst>
          </p:cNvPr>
          <p:cNvSpPr>
            <a:spLocks noChangeAspect="1"/>
          </p:cNvSpPr>
          <p:nvPr/>
        </p:nvSpPr>
        <p:spPr>
          <a:xfrm>
            <a:off x="2743200" y="264261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Oval 3">
            <a:extLst>
              <a:ext uri="{FF2B5EF4-FFF2-40B4-BE49-F238E27FC236}">
                <a16:creationId xmlns:a16="http://schemas.microsoft.com/office/drawing/2014/main" id="{1E925B46-31EF-F34F-8C0D-2BFBA7EF1517}"/>
              </a:ext>
            </a:extLst>
          </p:cNvPr>
          <p:cNvSpPr>
            <a:spLocks noChangeAspect="1"/>
          </p:cNvSpPr>
          <p:nvPr/>
        </p:nvSpPr>
        <p:spPr>
          <a:xfrm>
            <a:off x="2743200" y="291693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Oval 4">
            <a:extLst>
              <a:ext uri="{FF2B5EF4-FFF2-40B4-BE49-F238E27FC236}">
                <a16:creationId xmlns:a16="http://schemas.microsoft.com/office/drawing/2014/main" id="{3463C603-8FC5-0F4C-8A9D-7CE067DD97BE}"/>
              </a:ext>
            </a:extLst>
          </p:cNvPr>
          <p:cNvSpPr>
            <a:spLocks noChangeAspect="1"/>
          </p:cNvSpPr>
          <p:nvPr/>
        </p:nvSpPr>
        <p:spPr>
          <a:xfrm>
            <a:off x="2743200" y="319125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Oval 5">
            <a:extLst>
              <a:ext uri="{FF2B5EF4-FFF2-40B4-BE49-F238E27FC236}">
                <a16:creationId xmlns:a16="http://schemas.microsoft.com/office/drawing/2014/main" id="{58C55549-ACA2-1D45-B53F-865DA5442FDB}"/>
              </a:ext>
            </a:extLst>
          </p:cNvPr>
          <p:cNvSpPr>
            <a:spLocks noChangeAspect="1"/>
          </p:cNvSpPr>
          <p:nvPr/>
        </p:nvSpPr>
        <p:spPr>
          <a:xfrm>
            <a:off x="2743200" y="346557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Oval 6">
            <a:extLst>
              <a:ext uri="{FF2B5EF4-FFF2-40B4-BE49-F238E27FC236}">
                <a16:creationId xmlns:a16="http://schemas.microsoft.com/office/drawing/2014/main" id="{E8E98C8A-026D-7041-83D5-763B26965D82}"/>
              </a:ext>
            </a:extLst>
          </p:cNvPr>
          <p:cNvSpPr>
            <a:spLocks noChangeAspect="1"/>
          </p:cNvSpPr>
          <p:nvPr/>
        </p:nvSpPr>
        <p:spPr>
          <a:xfrm>
            <a:off x="34290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Oval 7">
            <a:extLst>
              <a:ext uri="{FF2B5EF4-FFF2-40B4-BE49-F238E27FC236}">
                <a16:creationId xmlns:a16="http://schemas.microsoft.com/office/drawing/2014/main" id="{736C401C-A64B-0F49-B3E6-69BBFEADF2A2}"/>
              </a:ext>
            </a:extLst>
          </p:cNvPr>
          <p:cNvSpPr>
            <a:spLocks noChangeAspect="1"/>
          </p:cNvSpPr>
          <p:nvPr/>
        </p:nvSpPr>
        <p:spPr>
          <a:xfrm>
            <a:off x="34290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Oval 8">
            <a:extLst>
              <a:ext uri="{FF2B5EF4-FFF2-40B4-BE49-F238E27FC236}">
                <a16:creationId xmlns:a16="http://schemas.microsoft.com/office/drawing/2014/main" id="{9C9FEA8A-6CEF-5942-B9CA-0279FC5621A2}"/>
              </a:ext>
            </a:extLst>
          </p:cNvPr>
          <p:cNvSpPr>
            <a:spLocks noChangeAspect="1"/>
          </p:cNvSpPr>
          <p:nvPr/>
        </p:nvSpPr>
        <p:spPr>
          <a:xfrm>
            <a:off x="34290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Oval 9">
            <a:extLst>
              <a:ext uri="{FF2B5EF4-FFF2-40B4-BE49-F238E27FC236}">
                <a16:creationId xmlns:a16="http://schemas.microsoft.com/office/drawing/2014/main" id="{5D6D8D31-B535-EF43-AA6A-E459F3F6C8D1}"/>
              </a:ext>
            </a:extLst>
          </p:cNvPr>
          <p:cNvSpPr>
            <a:spLocks noChangeAspect="1"/>
          </p:cNvSpPr>
          <p:nvPr/>
        </p:nvSpPr>
        <p:spPr>
          <a:xfrm>
            <a:off x="34290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Oval 10">
            <a:extLst>
              <a:ext uri="{FF2B5EF4-FFF2-40B4-BE49-F238E27FC236}">
                <a16:creationId xmlns:a16="http://schemas.microsoft.com/office/drawing/2014/main" id="{75071941-DD5C-4947-AEBE-9663D19713D6}"/>
              </a:ext>
            </a:extLst>
          </p:cNvPr>
          <p:cNvSpPr>
            <a:spLocks noChangeAspect="1"/>
          </p:cNvSpPr>
          <p:nvPr/>
        </p:nvSpPr>
        <p:spPr>
          <a:xfrm>
            <a:off x="34290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Oval 11">
            <a:extLst>
              <a:ext uri="{FF2B5EF4-FFF2-40B4-BE49-F238E27FC236}">
                <a16:creationId xmlns:a16="http://schemas.microsoft.com/office/drawing/2014/main" id="{3C393D9D-39CA-174C-B1E5-F3857D8AC5D7}"/>
              </a:ext>
            </a:extLst>
          </p:cNvPr>
          <p:cNvSpPr>
            <a:spLocks noChangeAspect="1"/>
          </p:cNvSpPr>
          <p:nvPr/>
        </p:nvSpPr>
        <p:spPr>
          <a:xfrm>
            <a:off x="34290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Oval 12">
            <a:extLst>
              <a:ext uri="{FF2B5EF4-FFF2-40B4-BE49-F238E27FC236}">
                <a16:creationId xmlns:a16="http://schemas.microsoft.com/office/drawing/2014/main" id="{53233EA7-A20D-1743-9126-9AF28B09B987}"/>
              </a:ext>
            </a:extLst>
          </p:cNvPr>
          <p:cNvSpPr>
            <a:spLocks noChangeAspect="1"/>
          </p:cNvSpPr>
          <p:nvPr/>
        </p:nvSpPr>
        <p:spPr>
          <a:xfrm>
            <a:off x="34290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 name="Oval 13">
            <a:extLst>
              <a:ext uri="{FF2B5EF4-FFF2-40B4-BE49-F238E27FC236}">
                <a16:creationId xmlns:a16="http://schemas.microsoft.com/office/drawing/2014/main" id="{7DA21DB5-DCB2-794F-98CC-1AFE21DA22CB}"/>
              </a:ext>
            </a:extLst>
          </p:cNvPr>
          <p:cNvSpPr>
            <a:spLocks noChangeAspect="1"/>
          </p:cNvSpPr>
          <p:nvPr/>
        </p:nvSpPr>
        <p:spPr>
          <a:xfrm>
            <a:off x="4114799"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Oval 14">
            <a:extLst>
              <a:ext uri="{FF2B5EF4-FFF2-40B4-BE49-F238E27FC236}">
                <a16:creationId xmlns:a16="http://schemas.microsoft.com/office/drawing/2014/main" id="{623F17CD-6A44-014D-A4E2-1F0A5E27FC37}"/>
              </a:ext>
            </a:extLst>
          </p:cNvPr>
          <p:cNvSpPr>
            <a:spLocks noChangeAspect="1"/>
          </p:cNvSpPr>
          <p:nvPr/>
        </p:nvSpPr>
        <p:spPr>
          <a:xfrm>
            <a:off x="4114799"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 name="Oval 15">
            <a:extLst>
              <a:ext uri="{FF2B5EF4-FFF2-40B4-BE49-F238E27FC236}">
                <a16:creationId xmlns:a16="http://schemas.microsoft.com/office/drawing/2014/main" id="{E0C6C9AC-81FB-9E4D-B96E-7DA31826C7F6}"/>
              </a:ext>
            </a:extLst>
          </p:cNvPr>
          <p:cNvSpPr>
            <a:spLocks noChangeAspect="1"/>
          </p:cNvSpPr>
          <p:nvPr/>
        </p:nvSpPr>
        <p:spPr>
          <a:xfrm>
            <a:off x="4114799"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Oval 16">
            <a:extLst>
              <a:ext uri="{FF2B5EF4-FFF2-40B4-BE49-F238E27FC236}">
                <a16:creationId xmlns:a16="http://schemas.microsoft.com/office/drawing/2014/main" id="{A9A79423-5FD8-484B-9993-19BEEA3B849C}"/>
              </a:ext>
            </a:extLst>
          </p:cNvPr>
          <p:cNvSpPr>
            <a:spLocks noChangeAspect="1"/>
          </p:cNvSpPr>
          <p:nvPr/>
        </p:nvSpPr>
        <p:spPr>
          <a:xfrm>
            <a:off x="4114799"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Oval 17">
            <a:extLst>
              <a:ext uri="{FF2B5EF4-FFF2-40B4-BE49-F238E27FC236}">
                <a16:creationId xmlns:a16="http://schemas.microsoft.com/office/drawing/2014/main" id="{061FFF46-C428-7544-9C3A-B7151D4D299B}"/>
              </a:ext>
            </a:extLst>
          </p:cNvPr>
          <p:cNvSpPr>
            <a:spLocks noChangeAspect="1"/>
          </p:cNvSpPr>
          <p:nvPr/>
        </p:nvSpPr>
        <p:spPr>
          <a:xfrm>
            <a:off x="4114799"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9" name="Oval 18">
            <a:extLst>
              <a:ext uri="{FF2B5EF4-FFF2-40B4-BE49-F238E27FC236}">
                <a16:creationId xmlns:a16="http://schemas.microsoft.com/office/drawing/2014/main" id="{5FAC009C-71C9-5946-80DA-6CF963323862}"/>
              </a:ext>
            </a:extLst>
          </p:cNvPr>
          <p:cNvSpPr>
            <a:spLocks noChangeAspect="1"/>
          </p:cNvSpPr>
          <p:nvPr/>
        </p:nvSpPr>
        <p:spPr>
          <a:xfrm>
            <a:off x="4114799"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Oval 19">
            <a:extLst>
              <a:ext uri="{FF2B5EF4-FFF2-40B4-BE49-F238E27FC236}">
                <a16:creationId xmlns:a16="http://schemas.microsoft.com/office/drawing/2014/main" id="{F90A36A8-5F4A-C047-AAE7-1614142D9F12}"/>
              </a:ext>
            </a:extLst>
          </p:cNvPr>
          <p:cNvSpPr>
            <a:spLocks noChangeAspect="1"/>
          </p:cNvSpPr>
          <p:nvPr/>
        </p:nvSpPr>
        <p:spPr>
          <a:xfrm>
            <a:off x="4114799"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1" name="Oval 20">
            <a:extLst>
              <a:ext uri="{FF2B5EF4-FFF2-40B4-BE49-F238E27FC236}">
                <a16:creationId xmlns:a16="http://schemas.microsoft.com/office/drawing/2014/main" id="{6023E46D-9589-C344-9A7B-A52E798D4BF3}"/>
              </a:ext>
            </a:extLst>
          </p:cNvPr>
          <p:cNvSpPr>
            <a:spLocks noChangeAspect="1"/>
          </p:cNvSpPr>
          <p:nvPr/>
        </p:nvSpPr>
        <p:spPr>
          <a:xfrm>
            <a:off x="48006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2" name="Oval 21">
            <a:extLst>
              <a:ext uri="{FF2B5EF4-FFF2-40B4-BE49-F238E27FC236}">
                <a16:creationId xmlns:a16="http://schemas.microsoft.com/office/drawing/2014/main" id="{467BC0E0-F0A8-624E-BAF8-7D3CCCA7E891}"/>
              </a:ext>
            </a:extLst>
          </p:cNvPr>
          <p:cNvSpPr>
            <a:spLocks noChangeAspect="1"/>
          </p:cNvSpPr>
          <p:nvPr/>
        </p:nvSpPr>
        <p:spPr>
          <a:xfrm>
            <a:off x="48006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3" name="Oval 22">
            <a:extLst>
              <a:ext uri="{FF2B5EF4-FFF2-40B4-BE49-F238E27FC236}">
                <a16:creationId xmlns:a16="http://schemas.microsoft.com/office/drawing/2014/main" id="{3C6E1057-9FB5-5449-8727-281EA409987B}"/>
              </a:ext>
            </a:extLst>
          </p:cNvPr>
          <p:cNvSpPr>
            <a:spLocks noChangeAspect="1"/>
          </p:cNvSpPr>
          <p:nvPr/>
        </p:nvSpPr>
        <p:spPr>
          <a:xfrm>
            <a:off x="48006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4" name="Oval 23">
            <a:extLst>
              <a:ext uri="{FF2B5EF4-FFF2-40B4-BE49-F238E27FC236}">
                <a16:creationId xmlns:a16="http://schemas.microsoft.com/office/drawing/2014/main" id="{2F373077-65C8-894C-9936-11E9FC6A569D}"/>
              </a:ext>
            </a:extLst>
          </p:cNvPr>
          <p:cNvSpPr>
            <a:spLocks noChangeAspect="1"/>
          </p:cNvSpPr>
          <p:nvPr/>
        </p:nvSpPr>
        <p:spPr>
          <a:xfrm>
            <a:off x="48006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Oval 24">
            <a:extLst>
              <a:ext uri="{FF2B5EF4-FFF2-40B4-BE49-F238E27FC236}">
                <a16:creationId xmlns:a16="http://schemas.microsoft.com/office/drawing/2014/main" id="{1A6A5617-F5D2-6140-9C04-CBE6E446DEF4}"/>
              </a:ext>
            </a:extLst>
          </p:cNvPr>
          <p:cNvSpPr>
            <a:spLocks noChangeAspect="1"/>
          </p:cNvSpPr>
          <p:nvPr/>
        </p:nvSpPr>
        <p:spPr>
          <a:xfrm>
            <a:off x="48006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 name="Oval 25">
            <a:extLst>
              <a:ext uri="{FF2B5EF4-FFF2-40B4-BE49-F238E27FC236}">
                <a16:creationId xmlns:a16="http://schemas.microsoft.com/office/drawing/2014/main" id="{2B870EB8-DF15-664B-960B-4BC3BD402057}"/>
              </a:ext>
            </a:extLst>
          </p:cNvPr>
          <p:cNvSpPr>
            <a:spLocks noChangeAspect="1"/>
          </p:cNvSpPr>
          <p:nvPr/>
        </p:nvSpPr>
        <p:spPr>
          <a:xfrm>
            <a:off x="48006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7" name="Oval 26">
            <a:extLst>
              <a:ext uri="{FF2B5EF4-FFF2-40B4-BE49-F238E27FC236}">
                <a16:creationId xmlns:a16="http://schemas.microsoft.com/office/drawing/2014/main" id="{833059E3-36A2-CD45-88C2-D9D6DC107610}"/>
              </a:ext>
            </a:extLst>
          </p:cNvPr>
          <p:cNvSpPr>
            <a:spLocks noChangeAspect="1"/>
          </p:cNvSpPr>
          <p:nvPr/>
        </p:nvSpPr>
        <p:spPr>
          <a:xfrm>
            <a:off x="48006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8" name="Oval 27">
            <a:extLst>
              <a:ext uri="{FF2B5EF4-FFF2-40B4-BE49-F238E27FC236}">
                <a16:creationId xmlns:a16="http://schemas.microsoft.com/office/drawing/2014/main" id="{99983716-549B-E148-A10A-C555E77D1586}"/>
              </a:ext>
            </a:extLst>
          </p:cNvPr>
          <p:cNvSpPr>
            <a:spLocks noChangeAspect="1"/>
          </p:cNvSpPr>
          <p:nvPr/>
        </p:nvSpPr>
        <p:spPr>
          <a:xfrm>
            <a:off x="54864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9" name="Oval 28">
            <a:extLst>
              <a:ext uri="{FF2B5EF4-FFF2-40B4-BE49-F238E27FC236}">
                <a16:creationId xmlns:a16="http://schemas.microsoft.com/office/drawing/2014/main" id="{AEC96C5D-7D03-2A44-A90A-EA3D60CE42EA}"/>
              </a:ext>
            </a:extLst>
          </p:cNvPr>
          <p:cNvSpPr>
            <a:spLocks noChangeAspect="1"/>
          </p:cNvSpPr>
          <p:nvPr/>
        </p:nvSpPr>
        <p:spPr>
          <a:xfrm>
            <a:off x="54864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0" name="Oval 29">
            <a:extLst>
              <a:ext uri="{FF2B5EF4-FFF2-40B4-BE49-F238E27FC236}">
                <a16:creationId xmlns:a16="http://schemas.microsoft.com/office/drawing/2014/main" id="{177013E7-7A9E-AB46-8CD4-EF2BC8262B0A}"/>
              </a:ext>
            </a:extLst>
          </p:cNvPr>
          <p:cNvSpPr>
            <a:spLocks noChangeAspect="1"/>
          </p:cNvSpPr>
          <p:nvPr/>
        </p:nvSpPr>
        <p:spPr>
          <a:xfrm>
            <a:off x="54864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Oval 30">
            <a:extLst>
              <a:ext uri="{FF2B5EF4-FFF2-40B4-BE49-F238E27FC236}">
                <a16:creationId xmlns:a16="http://schemas.microsoft.com/office/drawing/2014/main" id="{A8990573-3CE8-F24A-B39F-142373A61CD1}"/>
              </a:ext>
            </a:extLst>
          </p:cNvPr>
          <p:cNvSpPr>
            <a:spLocks noChangeAspect="1"/>
          </p:cNvSpPr>
          <p:nvPr/>
        </p:nvSpPr>
        <p:spPr>
          <a:xfrm>
            <a:off x="54864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Oval 31">
            <a:extLst>
              <a:ext uri="{FF2B5EF4-FFF2-40B4-BE49-F238E27FC236}">
                <a16:creationId xmlns:a16="http://schemas.microsoft.com/office/drawing/2014/main" id="{02209EFE-600E-614E-811D-D7DFD326B09A}"/>
              </a:ext>
            </a:extLst>
          </p:cNvPr>
          <p:cNvSpPr>
            <a:spLocks noChangeAspect="1"/>
          </p:cNvSpPr>
          <p:nvPr/>
        </p:nvSpPr>
        <p:spPr>
          <a:xfrm>
            <a:off x="5486400" y="34655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Oval 32">
            <a:extLst>
              <a:ext uri="{FF2B5EF4-FFF2-40B4-BE49-F238E27FC236}">
                <a16:creationId xmlns:a16="http://schemas.microsoft.com/office/drawing/2014/main" id="{E653D51C-0ED3-D640-B5A1-026CED2F1200}"/>
              </a:ext>
            </a:extLst>
          </p:cNvPr>
          <p:cNvSpPr>
            <a:spLocks noChangeAspect="1"/>
          </p:cNvSpPr>
          <p:nvPr/>
        </p:nvSpPr>
        <p:spPr>
          <a:xfrm>
            <a:off x="54864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4" name="Oval 33">
            <a:extLst>
              <a:ext uri="{FF2B5EF4-FFF2-40B4-BE49-F238E27FC236}">
                <a16:creationId xmlns:a16="http://schemas.microsoft.com/office/drawing/2014/main" id="{76B82076-3546-CB4E-8F65-EDBB181EA74F}"/>
              </a:ext>
            </a:extLst>
          </p:cNvPr>
          <p:cNvSpPr>
            <a:spLocks noChangeAspect="1"/>
          </p:cNvSpPr>
          <p:nvPr/>
        </p:nvSpPr>
        <p:spPr>
          <a:xfrm>
            <a:off x="54864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5" name="Oval 34">
            <a:extLst>
              <a:ext uri="{FF2B5EF4-FFF2-40B4-BE49-F238E27FC236}">
                <a16:creationId xmlns:a16="http://schemas.microsoft.com/office/drawing/2014/main" id="{76103500-93F1-BF41-8F04-AF8AAC0E3576}"/>
              </a:ext>
            </a:extLst>
          </p:cNvPr>
          <p:cNvSpPr>
            <a:spLocks noChangeAspect="1"/>
          </p:cNvSpPr>
          <p:nvPr/>
        </p:nvSpPr>
        <p:spPr>
          <a:xfrm>
            <a:off x="6172200" y="264261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Oval 35">
            <a:extLst>
              <a:ext uri="{FF2B5EF4-FFF2-40B4-BE49-F238E27FC236}">
                <a16:creationId xmlns:a16="http://schemas.microsoft.com/office/drawing/2014/main" id="{8B0F081B-89BE-6040-9226-20CCEF1288D6}"/>
              </a:ext>
            </a:extLst>
          </p:cNvPr>
          <p:cNvSpPr>
            <a:spLocks noChangeAspect="1"/>
          </p:cNvSpPr>
          <p:nvPr/>
        </p:nvSpPr>
        <p:spPr>
          <a:xfrm>
            <a:off x="6172200" y="291693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7" name="Oval 36">
            <a:extLst>
              <a:ext uri="{FF2B5EF4-FFF2-40B4-BE49-F238E27FC236}">
                <a16:creationId xmlns:a16="http://schemas.microsoft.com/office/drawing/2014/main" id="{86C2AF1A-A3C5-B046-8CD1-17AE82A2E2B3}"/>
              </a:ext>
            </a:extLst>
          </p:cNvPr>
          <p:cNvSpPr>
            <a:spLocks noChangeAspect="1"/>
          </p:cNvSpPr>
          <p:nvPr/>
        </p:nvSpPr>
        <p:spPr>
          <a:xfrm>
            <a:off x="6172200" y="319125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Oval 37">
            <a:extLst>
              <a:ext uri="{FF2B5EF4-FFF2-40B4-BE49-F238E27FC236}">
                <a16:creationId xmlns:a16="http://schemas.microsoft.com/office/drawing/2014/main" id="{56687442-FBE9-5145-9E2D-E105B9DAFF77}"/>
              </a:ext>
            </a:extLst>
          </p:cNvPr>
          <p:cNvSpPr>
            <a:spLocks noChangeAspect="1"/>
          </p:cNvSpPr>
          <p:nvPr/>
        </p:nvSpPr>
        <p:spPr>
          <a:xfrm>
            <a:off x="6172200" y="346557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39" name="Straight Connector 38">
            <a:extLst>
              <a:ext uri="{FF2B5EF4-FFF2-40B4-BE49-F238E27FC236}">
                <a16:creationId xmlns:a16="http://schemas.microsoft.com/office/drawing/2014/main" id="{D5421FBE-5EFA-BD48-8C55-95C382400252}"/>
              </a:ext>
            </a:extLst>
          </p:cNvPr>
          <p:cNvCxnSpPr>
            <a:stCxn id="2" idx="6"/>
            <a:endCxn id="7" idx="2"/>
          </p:cNvCxnSpPr>
          <p:nvPr/>
        </p:nvCxnSpPr>
        <p:spPr>
          <a:xfrm>
            <a:off x="2971799"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BBB477C-B5D3-2141-93A3-F31A0F21FDC5}"/>
              </a:ext>
            </a:extLst>
          </p:cNvPr>
          <p:cNvCxnSpPr>
            <a:stCxn id="3" idx="6"/>
            <a:endCxn id="8" idx="2"/>
          </p:cNvCxnSpPr>
          <p:nvPr/>
        </p:nvCxnSpPr>
        <p:spPr>
          <a:xfrm>
            <a:off x="2971799"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8207787-262B-484D-9E6B-FE1E5D19ED40}"/>
              </a:ext>
            </a:extLst>
          </p:cNvPr>
          <p:cNvCxnSpPr>
            <a:stCxn id="4" idx="6"/>
            <a:endCxn id="9" idx="2"/>
          </p:cNvCxnSpPr>
          <p:nvPr/>
        </p:nvCxnSpPr>
        <p:spPr>
          <a:xfrm>
            <a:off x="2971799"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60B0015-2640-4844-BD81-D0A325F69630}"/>
              </a:ext>
            </a:extLst>
          </p:cNvPr>
          <p:cNvCxnSpPr>
            <a:stCxn id="5" idx="6"/>
            <a:endCxn id="10" idx="2"/>
          </p:cNvCxnSpPr>
          <p:nvPr/>
        </p:nvCxnSpPr>
        <p:spPr>
          <a:xfrm>
            <a:off x="2971799"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B4FD9EB-36AF-9A4D-B43A-80F9FC6B595B}"/>
              </a:ext>
            </a:extLst>
          </p:cNvPr>
          <p:cNvCxnSpPr>
            <a:stCxn id="6" idx="6"/>
            <a:endCxn id="11" idx="2"/>
          </p:cNvCxnSpPr>
          <p:nvPr/>
        </p:nvCxnSpPr>
        <p:spPr>
          <a:xfrm>
            <a:off x="2971799"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DC98903-CEBF-A343-BA6E-84DDF1A885FB}"/>
              </a:ext>
            </a:extLst>
          </p:cNvPr>
          <p:cNvCxnSpPr>
            <a:stCxn id="6" idx="6"/>
            <a:endCxn id="13" idx="2"/>
          </p:cNvCxnSpPr>
          <p:nvPr/>
        </p:nvCxnSpPr>
        <p:spPr>
          <a:xfrm>
            <a:off x="2971799"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5755424-AF6C-3C48-B109-C55DFDB71A20}"/>
              </a:ext>
            </a:extLst>
          </p:cNvPr>
          <p:cNvCxnSpPr>
            <a:stCxn id="2" idx="6"/>
            <a:endCxn id="12" idx="2"/>
          </p:cNvCxnSpPr>
          <p:nvPr/>
        </p:nvCxnSpPr>
        <p:spPr>
          <a:xfrm flipV="1">
            <a:off x="2971799"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B7838BF-C532-CF40-9A97-EC5777952354}"/>
              </a:ext>
            </a:extLst>
          </p:cNvPr>
          <p:cNvCxnSpPr>
            <a:stCxn id="2" idx="6"/>
            <a:endCxn id="8" idx="2"/>
          </p:cNvCxnSpPr>
          <p:nvPr/>
        </p:nvCxnSpPr>
        <p:spPr>
          <a:xfrm>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8665CF4-E8E2-CF4B-B854-FACD8AEEAB1A}"/>
              </a:ext>
            </a:extLst>
          </p:cNvPr>
          <p:cNvCxnSpPr>
            <a:stCxn id="2" idx="6"/>
            <a:endCxn id="9" idx="2"/>
          </p:cNvCxnSpPr>
          <p:nvPr/>
        </p:nvCxnSpPr>
        <p:spPr>
          <a:xfrm>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8373C0E-9017-C14C-A6DD-10567E984F6A}"/>
              </a:ext>
            </a:extLst>
          </p:cNvPr>
          <p:cNvCxnSpPr>
            <a:stCxn id="2" idx="6"/>
            <a:endCxn id="10" idx="2"/>
          </p:cNvCxnSpPr>
          <p:nvPr/>
        </p:nvCxnSpPr>
        <p:spPr>
          <a:xfrm>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D4652B6-E4A5-6C4D-BEB5-A344BEA26164}"/>
              </a:ext>
            </a:extLst>
          </p:cNvPr>
          <p:cNvCxnSpPr>
            <a:stCxn id="2" idx="6"/>
            <a:endCxn id="11" idx="2"/>
          </p:cNvCxnSpPr>
          <p:nvPr/>
        </p:nvCxnSpPr>
        <p:spPr>
          <a:xfrm>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668A4B-9CA8-4049-8DCE-F6B26935C709}"/>
              </a:ext>
            </a:extLst>
          </p:cNvPr>
          <p:cNvCxnSpPr>
            <a:stCxn id="2" idx="6"/>
            <a:endCxn id="13" idx="2"/>
          </p:cNvCxnSpPr>
          <p:nvPr/>
        </p:nvCxnSpPr>
        <p:spPr>
          <a:xfrm>
            <a:off x="2971799"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203C728-DE2A-0E42-B828-0932685E6C0E}"/>
              </a:ext>
            </a:extLst>
          </p:cNvPr>
          <p:cNvCxnSpPr>
            <a:stCxn id="3" idx="6"/>
            <a:endCxn id="12" idx="2"/>
          </p:cNvCxnSpPr>
          <p:nvPr/>
        </p:nvCxnSpPr>
        <p:spPr>
          <a:xfrm flipV="1">
            <a:off x="2971799"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41B0AA3-FE00-3448-8027-CCCDAE5A46B0}"/>
              </a:ext>
            </a:extLst>
          </p:cNvPr>
          <p:cNvCxnSpPr>
            <a:stCxn id="3" idx="6"/>
            <a:endCxn id="7" idx="2"/>
          </p:cNvCxnSpPr>
          <p:nvPr/>
        </p:nvCxnSpPr>
        <p:spPr>
          <a:xfrm flipV="1">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B195791B-AF06-6B4F-8D17-ABC7BB24DAFE}"/>
              </a:ext>
            </a:extLst>
          </p:cNvPr>
          <p:cNvCxnSpPr>
            <a:stCxn id="3" idx="6"/>
            <a:endCxn id="9" idx="2"/>
          </p:cNvCxnSpPr>
          <p:nvPr/>
        </p:nvCxnSpPr>
        <p:spPr>
          <a:xfrm>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AC9EA39-8D72-344E-9B3F-9E425DD990A6}"/>
              </a:ext>
            </a:extLst>
          </p:cNvPr>
          <p:cNvCxnSpPr>
            <a:stCxn id="3" idx="6"/>
            <a:endCxn id="10" idx="2"/>
          </p:cNvCxnSpPr>
          <p:nvPr/>
        </p:nvCxnSpPr>
        <p:spPr>
          <a:xfrm>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FD08BCB-3454-EA4B-80A5-77FFBB2AC74E}"/>
              </a:ext>
            </a:extLst>
          </p:cNvPr>
          <p:cNvCxnSpPr>
            <a:stCxn id="3" idx="6"/>
            <a:endCxn id="11" idx="2"/>
          </p:cNvCxnSpPr>
          <p:nvPr/>
        </p:nvCxnSpPr>
        <p:spPr>
          <a:xfrm>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C0F469BA-3AB8-4644-96AB-BDC50C985E18}"/>
              </a:ext>
            </a:extLst>
          </p:cNvPr>
          <p:cNvCxnSpPr>
            <a:stCxn id="3" idx="6"/>
            <a:endCxn id="13" idx="2"/>
          </p:cNvCxnSpPr>
          <p:nvPr/>
        </p:nvCxnSpPr>
        <p:spPr>
          <a:xfrm>
            <a:off x="2971799"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C2AA508-FC53-8D46-920C-300DA8564B2F}"/>
              </a:ext>
            </a:extLst>
          </p:cNvPr>
          <p:cNvCxnSpPr>
            <a:stCxn id="4" idx="6"/>
            <a:endCxn id="12" idx="2"/>
          </p:cNvCxnSpPr>
          <p:nvPr/>
        </p:nvCxnSpPr>
        <p:spPr>
          <a:xfrm flipV="1">
            <a:off x="2971799"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6BE5DB2-4A64-DE48-9E65-AF63A1785EB4}"/>
              </a:ext>
            </a:extLst>
          </p:cNvPr>
          <p:cNvCxnSpPr>
            <a:stCxn id="4" idx="6"/>
            <a:endCxn id="7" idx="2"/>
          </p:cNvCxnSpPr>
          <p:nvPr/>
        </p:nvCxnSpPr>
        <p:spPr>
          <a:xfrm flipV="1">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6876129-9D37-594A-A29C-46CAE5CDB460}"/>
              </a:ext>
            </a:extLst>
          </p:cNvPr>
          <p:cNvCxnSpPr>
            <a:stCxn id="4" idx="6"/>
            <a:endCxn id="8" idx="2"/>
          </p:cNvCxnSpPr>
          <p:nvPr/>
        </p:nvCxnSpPr>
        <p:spPr>
          <a:xfrm flipV="1">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8C274E4-544C-7945-A0CD-3ED2E3F7A71A}"/>
              </a:ext>
            </a:extLst>
          </p:cNvPr>
          <p:cNvCxnSpPr>
            <a:stCxn id="4" idx="6"/>
            <a:endCxn id="10" idx="2"/>
          </p:cNvCxnSpPr>
          <p:nvPr/>
        </p:nvCxnSpPr>
        <p:spPr>
          <a:xfrm>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A80BC47-06C5-9F44-BACB-1EEE2C89B921}"/>
              </a:ext>
            </a:extLst>
          </p:cNvPr>
          <p:cNvCxnSpPr>
            <a:stCxn id="4" idx="6"/>
            <a:endCxn id="11" idx="2"/>
          </p:cNvCxnSpPr>
          <p:nvPr/>
        </p:nvCxnSpPr>
        <p:spPr>
          <a:xfrm>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36AC5C8-98D7-1844-AC76-774CF75FBED4}"/>
              </a:ext>
            </a:extLst>
          </p:cNvPr>
          <p:cNvCxnSpPr>
            <a:stCxn id="4" idx="6"/>
            <a:endCxn id="13" idx="2"/>
          </p:cNvCxnSpPr>
          <p:nvPr/>
        </p:nvCxnSpPr>
        <p:spPr>
          <a:xfrm>
            <a:off x="2971799"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1C5F57C-FE20-D047-B99A-6E2AD0CCE4CC}"/>
              </a:ext>
            </a:extLst>
          </p:cNvPr>
          <p:cNvCxnSpPr>
            <a:stCxn id="5" idx="6"/>
            <a:endCxn id="12" idx="2"/>
          </p:cNvCxnSpPr>
          <p:nvPr/>
        </p:nvCxnSpPr>
        <p:spPr>
          <a:xfrm flipV="1">
            <a:off x="2971799"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DFCEE4E9-D347-7842-9D6E-DA78C79AFCC0}"/>
              </a:ext>
            </a:extLst>
          </p:cNvPr>
          <p:cNvCxnSpPr>
            <a:stCxn id="5" idx="6"/>
            <a:endCxn id="7" idx="2"/>
          </p:cNvCxnSpPr>
          <p:nvPr/>
        </p:nvCxnSpPr>
        <p:spPr>
          <a:xfrm flipV="1">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F2E5817-1C05-5042-913A-85F44ACC3DEC}"/>
              </a:ext>
            </a:extLst>
          </p:cNvPr>
          <p:cNvCxnSpPr>
            <a:stCxn id="5" idx="6"/>
            <a:endCxn id="8" idx="2"/>
          </p:cNvCxnSpPr>
          <p:nvPr/>
        </p:nvCxnSpPr>
        <p:spPr>
          <a:xfrm flipV="1">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40FC79-9F43-914B-8D76-8FE65FF2EC8F}"/>
              </a:ext>
            </a:extLst>
          </p:cNvPr>
          <p:cNvCxnSpPr>
            <a:stCxn id="5" idx="6"/>
            <a:endCxn id="9" idx="2"/>
          </p:cNvCxnSpPr>
          <p:nvPr/>
        </p:nvCxnSpPr>
        <p:spPr>
          <a:xfrm flipV="1">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14B359D-E3C4-5647-B7C6-5452F3F0B970}"/>
              </a:ext>
            </a:extLst>
          </p:cNvPr>
          <p:cNvCxnSpPr>
            <a:stCxn id="5" idx="6"/>
            <a:endCxn id="11" idx="2"/>
          </p:cNvCxnSpPr>
          <p:nvPr/>
        </p:nvCxnSpPr>
        <p:spPr>
          <a:xfrm>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6886E99-A2D0-4644-9379-B7B4146201F3}"/>
              </a:ext>
            </a:extLst>
          </p:cNvPr>
          <p:cNvCxnSpPr>
            <a:stCxn id="5" idx="6"/>
            <a:endCxn id="13" idx="2"/>
          </p:cNvCxnSpPr>
          <p:nvPr/>
        </p:nvCxnSpPr>
        <p:spPr>
          <a:xfrm>
            <a:off x="2971799"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90CA05D-06A1-1845-BBFF-2AD100E123C1}"/>
              </a:ext>
            </a:extLst>
          </p:cNvPr>
          <p:cNvCxnSpPr>
            <a:stCxn id="6" idx="6"/>
            <a:endCxn id="12" idx="2"/>
          </p:cNvCxnSpPr>
          <p:nvPr/>
        </p:nvCxnSpPr>
        <p:spPr>
          <a:xfrm flipV="1">
            <a:off x="2971799"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024A15B-C295-0847-BEC1-A5CF9CA4FC40}"/>
              </a:ext>
            </a:extLst>
          </p:cNvPr>
          <p:cNvCxnSpPr>
            <a:stCxn id="6" idx="6"/>
            <a:endCxn id="7" idx="2"/>
          </p:cNvCxnSpPr>
          <p:nvPr/>
        </p:nvCxnSpPr>
        <p:spPr>
          <a:xfrm flipV="1">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CC1902A-BD54-7549-8264-2894A8057F4D}"/>
              </a:ext>
            </a:extLst>
          </p:cNvPr>
          <p:cNvCxnSpPr>
            <a:stCxn id="6" idx="6"/>
            <a:endCxn id="8" idx="2"/>
          </p:cNvCxnSpPr>
          <p:nvPr/>
        </p:nvCxnSpPr>
        <p:spPr>
          <a:xfrm flipV="1">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E23B916-5476-B049-ACE0-9132111F1991}"/>
              </a:ext>
            </a:extLst>
          </p:cNvPr>
          <p:cNvCxnSpPr>
            <a:stCxn id="6" idx="6"/>
            <a:endCxn id="9" idx="2"/>
          </p:cNvCxnSpPr>
          <p:nvPr/>
        </p:nvCxnSpPr>
        <p:spPr>
          <a:xfrm flipV="1">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0E9CB13-DFEC-3442-AF33-27D2203E4635}"/>
              </a:ext>
            </a:extLst>
          </p:cNvPr>
          <p:cNvCxnSpPr>
            <a:stCxn id="6" idx="6"/>
            <a:endCxn id="10" idx="2"/>
          </p:cNvCxnSpPr>
          <p:nvPr/>
        </p:nvCxnSpPr>
        <p:spPr>
          <a:xfrm flipV="1">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C522FCEF-2E78-ED47-96E7-4F8C42D6F9B9}"/>
              </a:ext>
            </a:extLst>
          </p:cNvPr>
          <p:cNvCxnSpPr>
            <a:stCxn id="12" idx="6"/>
            <a:endCxn id="19" idx="2"/>
          </p:cNvCxnSpPr>
          <p:nvPr/>
        </p:nvCxnSpPr>
        <p:spPr>
          <a:xfrm>
            <a:off x="3657600" y="21883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85AF8D-FE7F-464D-A7A0-895ADE60092E}"/>
              </a:ext>
            </a:extLst>
          </p:cNvPr>
          <p:cNvCxnSpPr>
            <a:stCxn id="12" idx="6"/>
            <a:endCxn id="14" idx="2"/>
          </p:cNvCxnSpPr>
          <p:nvPr/>
        </p:nvCxnSpPr>
        <p:spPr>
          <a:xfrm>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55DFE54-1E2A-A243-BBFF-6437EF0CF508}"/>
              </a:ext>
            </a:extLst>
          </p:cNvPr>
          <p:cNvCxnSpPr>
            <a:stCxn id="12" idx="6"/>
            <a:endCxn id="15" idx="2"/>
          </p:cNvCxnSpPr>
          <p:nvPr/>
        </p:nvCxnSpPr>
        <p:spPr>
          <a:xfrm>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ADB791D-EB83-3248-8AC1-D2B0913F545B}"/>
              </a:ext>
            </a:extLst>
          </p:cNvPr>
          <p:cNvCxnSpPr>
            <a:stCxn id="12" idx="6"/>
            <a:endCxn id="16" idx="2"/>
          </p:cNvCxnSpPr>
          <p:nvPr/>
        </p:nvCxnSpPr>
        <p:spPr>
          <a:xfrm>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89215E9-A54B-7243-AB97-0BA892C3E10B}"/>
              </a:ext>
            </a:extLst>
          </p:cNvPr>
          <p:cNvCxnSpPr>
            <a:stCxn id="12" idx="6"/>
            <a:endCxn id="17" idx="2"/>
          </p:cNvCxnSpPr>
          <p:nvPr/>
        </p:nvCxnSpPr>
        <p:spPr>
          <a:xfrm>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68A41490-B3F6-3144-8370-4A23BD333CD5}"/>
              </a:ext>
            </a:extLst>
          </p:cNvPr>
          <p:cNvCxnSpPr>
            <a:stCxn id="12" idx="6"/>
            <a:endCxn id="18" idx="2"/>
          </p:cNvCxnSpPr>
          <p:nvPr/>
        </p:nvCxnSpPr>
        <p:spPr>
          <a:xfrm>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81DA66B-38F8-F643-8556-7C1A34D8D8EB}"/>
              </a:ext>
            </a:extLst>
          </p:cNvPr>
          <p:cNvCxnSpPr>
            <a:stCxn id="12" idx="6"/>
            <a:endCxn id="20" idx="2"/>
          </p:cNvCxnSpPr>
          <p:nvPr/>
        </p:nvCxnSpPr>
        <p:spPr>
          <a:xfrm>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A4FF124-3DBF-8742-AFEE-BBF215D0DC31}"/>
              </a:ext>
            </a:extLst>
          </p:cNvPr>
          <p:cNvCxnSpPr>
            <a:stCxn id="7" idx="6"/>
            <a:endCxn id="19" idx="2"/>
          </p:cNvCxnSpPr>
          <p:nvPr/>
        </p:nvCxnSpPr>
        <p:spPr>
          <a:xfrm flipV="1">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3A24B58-53DD-764C-8192-E358BD675F1B}"/>
              </a:ext>
            </a:extLst>
          </p:cNvPr>
          <p:cNvCxnSpPr>
            <a:stCxn id="7" idx="6"/>
            <a:endCxn id="14" idx="2"/>
          </p:cNvCxnSpPr>
          <p:nvPr/>
        </p:nvCxnSpPr>
        <p:spPr>
          <a:xfrm>
            <a:off x="3657600"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06E12021-9450-884D-A248-4AA47EABAFDE}"/>
              </a:ext>
            </a:extLst>
          </p:cNvPr>
          <p:cNvCxnSpPr>
            <a:stCxn id="7" idx="6"/>
            <a:endCxn id="15" idx="2"/>
          </p:cNvCxnSpPr>
          <p:nvPr/>
        </p:nvCxnSpPr>
        <p:spPr>
          <a:xfrm>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0F2D626-0AE4-0D4D-A096-CDA6144A0F61}"/>
              </a:ext>
            </a:extLst>
          </p:cNvPr>
          <p:cNvCxnSpPr>
            <a:stCxn id="7" idx="6"/>
            <a:endCxn id="16" idx="2"/>
          </p:cNvCxnSpPr>
          <p:nvPr/>
        </p:nvCxnSpPr>
        <p:spPr>
          <a:xfrm>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F3E30ED-8EA7-BE48-8261-A5030F0DFE38}"/>
              </a:ext>
            </a:extLst>
          </p:cNvPr>
          <p:cNvCxnSpPr>
            <a:stCxn id="7" idx="6"/>
            <a:endCxn id="17" idx="2"/>
          </p:cNvCxnSpPr>
          <p:nvPr/>
        </p:nvCxnSpPr>
        <p:spPr>
          <a:xfrm>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2798188-975D-9B4A-8ED0-889F5339666E}"/>
              </a:ext>
            </a:extLst>
          </p:cNvPr>
          <p:cNvCxnSpPr>
            <a:stCxn id="7" idx="6"/>
            <a:endCxn id="18" idx="2"/>
          </p:cNvCxnSpPr>
          <p:nvPr/>
        </p:nvCxnSpPr>
        <p:spPr>
          <a:xfrm>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2011E0BA-D031-054D-B3BF-F966F4D8D5F2}"/>
              </a:ext>
            </a:extLst>
          </p:cNvPr>
          <p:cNvCxnSpPr>
            <a:stCxn id="7" idx="6"/>
            <a:endCxn id="20" idx="2"/>
          </p:cNvCxnSpPr>
          <p:nvPr/>
        </p:nvCxnSpPr>
        <p:spPr>
          <a:xfrm>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3A5D6CA-53F7-1546-9E14-4FF0D8D6EC49}"/>
              </a:ext>
            </a:extLst>
          </p:cNvPr>
          <p:cNvCxnSpPr>
            <a:stCxn id="8" idx="6"/>
            <a:endCxn id="19" idx="2"/>
          </p:cNvCxnSpPr>
          <p:nvPr/>
        </p:nvCxnSpPr>
        <p:spPr>
          <a:xfrm flipV="1">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C7A81CB3-B42A-514E-9610-7883ABDB5BD0}"/>
              </a:ext>
            </a:extLst>
          </p:cNvPr>
          <p:cNvCxnSpPr>
            <a:stCxn id="8" idx="6"/>
            <a:endCxn id="14" idx="2"/>
          </p:cNvCxnSpPr>
          <p:nvPr/>
        </p:nvCxnSpPr>
        <p:spPr>
          <a:xfrm flipV="1">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F28AA8E-C54E-4E42-B00F-CB5B90853FF6}"/>
              </a:ext>
            </a:extLst>
          </p:cNvPr>
          <p:cNvCxnSpPr>
            <a:stCxn id="8" idx="6"/>
            <a:endCxn id="15" idx="2"/>
          </p:cNvCxnSpPr>
          <p:nvPr/>
        </p:nvCxnSpPr>
        <p:spPr>
          <a:xfrm>
            <a:off x="3657600"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03A0094C-332B-D843-9499-F77E216BD3A6}"/>
              </a:ext>
            </a:extLst>
          </p:cNvPr>
          <p:cNvCxnSpPr>
            <a:stCxn id="8" idx="6"/>
            <a:endCxn id="16" idx="2"/>
          </p:cNvCxnSpPr>
          <p:nvPr/>
        </p:nvCxnSpPr>
        <p:spPr>
          <a:xfrm>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1AB72B4-A188-8F4D-82CC-3392FB26AC9F}"/>
              </a:ext>
            </a:extLst>
          </p:cNvPr>
          <p:cNvCxnSpPr>
            <a:stCxn id="8" idx="6"/>
            <a:endCxn id="17" idx="2"/>
          </p:cNvCxnSpPr>
          <p:nvPr/>
        </p:nvCxnSpPr>
        <p:spPr>
          <a:xfrm>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CD261CF-49F4-244F-8867-B131546FAD2F}"/>
              </a:ext>
            </a:extLst>
          </p:cNvPr>
          <p:cNvCxnSpPr>
            <a:stCxn id="8" idx="6"/>
            <a:endCxn id="18" idx="2"/>
          </p:cNvCxnSpPr>
          <p:nvPr/>
        </p:nvCxnSpPr>
        <p:spPr>
          <a:xfrm>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BE49ABC9-AC02-0C40-AFE1-36473964B212}"/>
              </a:ext>
            </a:extLst>
          </p:cNvPr>
          <p:cNvCxnSpPr>
            <a:stCxn id="8" idx="6"/>
            <a:endCxn id="20" idx="2"/>
          </p:cNvCxnSpPr>
          <p:nvPr/>
        </p:nvCxnSpPr>
        <p:spPr>
          <a:xfrm>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EE6784F-A9A2-4A49-802C-6210848309BE}"/>
              </a:ext>
            </a:extLst>
          </p:cNvPr>
          <p:cNvCxnSpPr>
            <a:stCxn id="9" idx="6"/>
            <a:endCxn id="19" idx="2"/>
          </p:cNvCxnSpPr>
          <p:nvPr/>
        </p:nvCxnSpPr>
        <p:spPr>
          <a:xfrm flipV="1">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614173FE-7649-D547-970A-E0EF5B723B3E}"/>
              </a:ext>
            </a:extLst>
          </p:cNvPr>
          <p:cNvCxnSpPr>
            <a:stCxn id="9" idx="6"/>
            <a:endCxn id="14" idx="2"/>
          </p:cNvCxnSpPr>
          <p:nvPr/>
        </p:nvCxnSpPr>
        <p:spPr>
          <a:xfrm flipV="1">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262B324-90F3-7C49-AAAD-E10DE1628850}"/>
              </a:ext>
            </a:extLst>
          </p:cNvPr>
          <p:cNvCxnSpPr>
            <a:stCxn id="9" idx="6"/>
            <a:endCxn id="15" idx="2"/>
          </p:cNvCxnSpPr>
          <p:nvPr/>
        </p:nvCxnSpPr>
        <p:spPr>
          <a:xfrm flipV="1">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6C03D27B-08C9-E847-921D-8A5A15033C2B}"/>
              </a:ext>
            </a:extLst>
          </p:cNvPr>
          <p:cNvCxnSpPr>
            <a:stCxn id="9" idx="6"/>
            <a:endCxn id="16" idx="2"/>
          </p:cNvCxnSpPr>
          <p:nvPr/>
        </p:nvCxnSpPr>
        <p:spPr>
          <a:xfrm>
            <a:off x="3657600"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62208B1-82C5-8D42-AAEA-6144C6B667AA}"/>
              </a:ext>
            </a:extLst>
          </p:cNvPr>
          <p:cNvCxnSpPr>
            <a:stCxn id="9" idx="6"/>
            <a:endCxn id="17" idx="2"/>
          </p:cNvCxnSpPr>
          <p:nvPr/>
        </p:nvCxnSpPr>
        <p:spPr>
          <a:xfrm>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0CFA3C8-27F2-124C-BD26-4914B7101323}"/>
              </a:ext>
            </a:extLst>
          </p:cNvPr>
          <p:cNvCxnSpPr>
            <a:stCxn id="9" idx="6"/>
            <a:endCxn id="18" idx="2"/>
          </p:cNvCxnSpPr>
          <p:nvPr/>
        </p:nvCxnSpPr>
        <p:spPr>
          <a:xfrm>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41A5F07-1108-A34E-874C-B8283F97EAB6}"/>
              </a:ext>
            </a:extLst>
          </p:cNvPr>
          <p:cNvCxnSpPr>
            <a:stCxn id="9" idx="6"/>
            <a:endCxn id="20" idx="2"/>
          </p:cNvCxnSpPr>
          <p:nvPr/>
        </p:nvCxnSpPr>
        <p:spPr>
          <a:xfrm>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92F7701-574A-D340-86A7-3AAA4E08B69B}"/>
              </a:ext>
            </a:extLst>
          </p:cNvPr>
          <p:cNvCxnSpPr>
            <a:stCxn id="10" idx="6"/>
            <a:endCxn id="19" idx="2"/>
          </p:cNvCxnSpPr>
          <p:nvPr/>
        </p:nvCxnSpPr>
        <p:spPr>
          <a:xfrm flipV="1">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6A878E7-E874-4A45-8B3B-79AA691DA59C}"/>
              </a:ext>
            </a:extLst>
          </p:cNvPr>
          <p:cNvCxnSpPr>
            <a:stCxn id="10" idx="6"/>
            <a:endCxn id="14" idx="2"/>
          </p:cNvCxnSpPr>
          <p:nvPr/>
        </p:nvCxnSpPr>
        <p:spPr>
          <a:xfrm flipV="1">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06B8320-F2D0-6A4D-932B-6F981C261598}"/>
              </a:ext>
            </a:extLst>
          </p:cNvPr>
          <p:cNvCxnSpPr>
            <a:stCxn id="10" idx="6"/>
            <a:endCxn id="15" idx="2"/>
          </p:cNvCxnSpPr>
          <p:nvPr/>
        </p:nvCxnSpPr>
        <p:spPr>
          <a:xfrm flipV="1">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B15F5EA-62B0-9B47-BAED-D98CCA5C0347}"/>
              </a:ext>
            </a:extLst>
          </p:cNvPr>
          <p:cNvCxnSpPr>
            <a:stCxn id="10" idx="6"/>
            <a:endCxn id="16" idx="2"/>
          </p:cNvCxnSpPr>
          <p:nvPr/>
        </p:nvCxnSpPr>
        <p:spPr>
          <a:xfrm flipV="1">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865E5B23-669C-0040-A39F-E78B3400EC6E}"/>
              </a:ext>
            </a:extLst>
          </p:cNvPr>
          <p:cNvCxnSpPr>
            <a:stCxn id="10" idx="6"/>
            <a:endCxn id="17" idx="2"/>
          </p:cNvCxnSpPr>
          <p:nvPr/>
        </p:nvCxnSpPr>
        <p:spPr>
          <a:xfrm>
            <a:off x="3657600"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1E137B5-7007-A04E-8BA9-8A7AA96FC8A7}"/>
              </a:ext>
            </a:extLst>
          </p:cNvPr>
          <p:cNvCxnSpPr>
            <a:stCxn id="10" idx="6"/>
            <a:endCxn id="18" idx="2"/>
          </p:cNvCxnSpPr>
          <p:nvPr/>
        </p:nvCxnSpPr>
        <p:spPr>
          <a:xfrm>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BA001BAE-67B2-2C4D-B792-99422990751E}"/>
              </a:ext>
            </a:extLst>
          </p:cNvPr>
          <p:cNvCxnSpPr>
            <a:stCxn id="10" idx="6"/>
            <a:endCxn id="20" idx="2"/>
          </p:cNvCxnSpPr>
          <p:nvPr/>
        </p:nvCxnSpPr>
        <p:spPr>
          <a:xfrm>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517139B9-0721-6242-AF6F-229591DBF55A}"/>
              </a:ext>
            </a:extLst>
          </p:cNvPr>
          <p:cNvCxnSpPr>
            <a:stCxn id="11" idx="6"/>
            <a:endCxn id="19" idx="2"/>
          </p:cNvCxnSpPr>
          <p:nvPr/>
        </p:nvCxnSpPr>
        <p:spPr>
          <a:xfrm flipV="1">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C17C9D8F-5952-3040-B3FE-2E9924F4ECF1}"/>
              </a:ext>
            </a:extLst>
          </p:cNvPr>
          <p:cNvCxnSpPr>
            <a:stCxn id="11" idx="6"/>
            <a:endCxn id="14" idx="2"/>
          </p:cNvCxnSpPr>
          <p:nvPr/>
        </p:nvCxnSpPr>
        <p:spPr>
          <a:xfrm flipV="1">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18617FD7-9B5D-A642-87EF-B3395A664F71}"/>
              </a:ext>
            </a:extLst>
          </p:cNvPr>
          <p:cNvCxnSpPr>
            <a:stCxn id="11" idx="6"/>
            <a:endCxn id="15" idx="2"/>
          </p:cNvCxnSpPr>
          <p:nvPr/>
        </p:nvCxnSpPr>
        <p:spPr>
          <a:xfrm flipV="1">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427CCC9-B0A0-6C44-A0FA-AFCBB23C4AA8}"/>
              </a:ext>
            </a:extLst>
          </p:cNvPr>
          <p:cNvCxnSpPr>
            <a:stCxn id="11" idx="6"/>
            <a:endCxn id="16" idx="2"/>
          </p:cNvCxnSpPr>
          <p:nvPr/>
        </p:nvCxnSpPr>
        <p:spPr>
          <a:xfrm flipV="1">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7361825-B467-3A48-AC2A-02684D2B7370}"/>
              </a:ext>
            </a:extLst>
          </p:cNvPr>
          <p:cNvCxnSpPr>
            <a:stCxn id="11" idx="6"/>
            <a:endCxn id="17" idx="2"/>
          </p:cNvCxnSpPr>
          <p:nvPr/>
        </p:nvCxnSpPr>
        <p:spPr>
          <a:xfrm flipV="1">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03B4BDF-D1DD-C046-BC13-3080EC319DDA}"/>
              </a:ext>
            </a:extLst>
          </p:cNvPr>
          <p:cNvCxnSpPr>
            <a:stCxn id="11" idx="6"/>
            <a:endCxn id="18" idx="2"/>
          </p:cNvCxnSpPr>
          <p:nvPr/>
        </p:nvCxnSpPr>
        <p:spPr>
          <a:xfrm>
            <a:off x="3657600"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DB2DB2C-BC50-564A-9A64-E5A16BFDBA2B}"/>
              </a:ext>
            </a:extLst>
          </p:cNvPr>
          <p:cNvCxnSpPr>
            <a:stCxn id="11" idx="6"/>
            <a:endCxn id="20" idx="2"/>
          </p:cNvCxnSpPr>
          <p:nvPr/>
        </p:nvCxnSpPr>
        <p:spPr>
          <a:xfrm>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FE7BE73-06C3-5546-8B30-F0EF42F02C14}"/>
              </a:ext>
            </a:extLst>
          </p:cNvPr>
          <p:cNvCxnSpPr>
            <a:stCxn id="13" idx="6"/>
            <a:endCxn id="19" idx="2"/>
          </p:cNvCxnSpPr>
          <p:nvPr/>
        </p:nvCxnSpPr>
        <p:spPr>
          <a:xfrm flipV="1">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F563E83-DF84-3940-8187-3BE9089A6142}"/>
              </a:ext>
            </a:extLst>
          </p:cNvPr>
          <p:cNvCxnSpPr>
            <a:stCxn id="13" idx="6"/>
            <a:endCxn id="14" idx="2"/>
          </p:cNvCxnSpPr>
          <p:nvPr/>
        </p:nvCxnSpPr>
        <p:spPr>
          <a:xfrm flipV="1">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3A093E2-F1A6-8B41-8D26-B33A01C101A0}"/>
              </a:ext>
            </a:extLst>
          </p:cNvPr>
          <p:cNvCxnSpPr>
            <a:stCxn id="13" idx="6"/>
            <a:endCxn id="15" idx="2"/>
          </p:cNvCxnSpPr>
          <p:nvPr/>
        </p:nvCxnSpPr>
        <p:spPr>
          <a:xfrm flipV="1">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F580521-0035-094C-BA60-BF2D8D63ACC2}"/>
              </a:ext>
            </a:extLst>
          </p:cNvPr>
          <p:cNvCxnSpPr>
            <a:stCxn id="13" idx="6"/>
            <a:endCxn id="16" idx="2"/>
          </p:cNvCxnSpPr>
          <p:nvPr/>
        </p:nvCxnSpPr>
        <p:spPr>
          <a:xfrm flipV="1">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A16439DA-FC4B-6F42-8AFF-585E71238B26}"/>
              </a:ext>
            </a:extLst>
          </p:cNvPr>
          <p:cNvCxnSpPr>
            <a:stCxn id="13" idx="6"/>
            <a:endCxn id="17" idx="2"/>
          </p:cNvCxnSpPr>
          <p:nvPr/>
        </p:nvCxnSpPr>
        <p:spPr>
          <a:xfrm flipV="1">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EBA0F34-3EAC-D443-AC11-5EA6FB617E5F}"/>
              </a:ext>
            </a:extLst>
          </p:cNvPr>
          <p:cNvCxnSpPr>
            <a:stCxn id="13" idx="6"/>
            <a:endCxn id="18" idx="2"/>
          </p:cNvCxnSpPr>
          <p:nvPr/>
        </p:nvCxnSpPr>
        <p:spPr>
          <a:xfrm flipV="1">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9AAF4E5-B8F8-B443-83CC-63F0A5A3569E}"/>
              </a:ext>
            </a:extLst>
          </p:cNvPr>
          <p:cNvCxnSpPr>
            <a:stCxn id="13" idx="6"/>
            <a:endCxn id="20" idx="2"/>
          </p:cNvCxnSpPr>
          <p:nvPr/>
        </p:nvCxnSpPr>
        <p:spPr>
          <a:xfrm>
            <a:off x="3657600" y="383431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D3CB7F6-C39B-DF4B-94EB-A862EEF4762E}"/>
              </a:ext>
            </a:extLst>
          </p:cNvPr>
          <p:cNvCxnSpPr/>
          <p:nvPr/>
        </p:nvCxnSpPr>
        <p:spPr>
          <a:xfrm>
            <a:off x="4343400"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17EAE175-0CB3-5444-9CDD-ADC11E1ED653}"/>
              </a:ext>
            </a:extLst>
          </p:cNvPr>
          <p:cNvCxnSpPr/>
          <p:nvPr/>
        </p:nvCxnSpPr>
        <p:spPr>
          <a:xfrm>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A31068F3-8086-4747-A2DF-FBE574C2587E}"/>
              </a:ext>
            </a:extLst>
          </p:cNvPr>
          <p:cNvCxnSpPr/>
          <p:nvPr/>
        </p:nvCxnSpPr>
        <p:spPr>
          <a:xfrm>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06A36DD6-200C-E046-BC1B-34ADB2060986}"/>
              </a:ext>
            </a:extLst>
          </p:cNvPr>
          <p:cNvCxnSpPr/>
          <p:nvPr/>
        </p:nvCxnSpPr>
        <p:spPr>
          <a:xfrm>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2AB2189-270B-8D47-A6E9-05AD6CDDC375}"/>
              </a:ext>
            </a:extLst>
          </p:cNvPr>
          <p:cNvCxnSpPr/>
          <p:nvPr/>
        </p:nvCxnSpPr>
        <p:spPr>
          <a:xfrm>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E882FAEA-C8CA-2443-A21A-A60060F795D1}"/>
              </a:ext>
            </a:extLst>
          </p:cNvPr>
          <p:cNvCxnSpPr/>
          <p:nvPr/>
        </p:nvCxnSpPr>
        <p:spPr>
          <a:xfrm>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AC526D02-AB67-594B-84B2-6396B7840873}"/>
              </a:ext>
            </a:extLst>
          </p:cNvPr>
          <p:cNvCxnSpPr/>
          <p:nvPr/>
        </p:nvCxnSpPr>
        <p:spPr>
          <a:xfrm>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57B38167-19BA-C244-A309-CD5DA5408F1F}"/>
              </a:ext>
            </a:extLst>
          </p:cNvPr>
          <p:cNvCxnSpPr/>
          <p:nvPr/>
        </p:nvCxnSpPr>
        <p:spPr>
          <a:xfrm flipV="1">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C8CFB8E9-BBF6-9742-B313-6019D98C218C}"/>
              </a:ext>
            </a:extLst>
          </p:cNvPr>
          <p:cNvCxnSpPr/>
          <p:nvPr/>
        </p:nvCxnSpPr>
        <p:spPr>
          <a:xfrm>
            <a:off x="4343400"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541DB4DD-988B-BA47-94E2-B58F2D9A41C2}"/>
              </a:ext>
            </a:extLst>
          </p:cNvPr>
          <p:cNvCxnSpPr/>
          <p:nvPr/>
        </p:nvCxnSpPr>
        <p:spPr>
          <a:xfrm>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188E52B8-46EF-8243-B223-1B55A9AC6056}"/>
              </a:ext>
            </a:extLst>
          </p:cNvPr>
          <p:cNvCxnSpPr/>
          <p:nvPr/>
        </p:nvCxnSpPr>
        <p:spPr>
          <a:xfrm>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C96BC59-EB60-2449-9333-EF697D0A5B10}"/>
              </a:ext>
            </a:extLst>
          </p:cNvPr>
          <p:cNvCxnSpPr/>
          <p:nvPr/>
        </p:nvCxnSpPr>
        <p:spPr>
          <a:xfrm>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801B7C-7A11-BE48-9083-4ED6694E193F}"/>
              </a:ext>
            </a:extLst>
          </p:cNvPr>
          <p:cNvCxnSpPr/>
          <p:nvPr/>
        </p:nvCxnSpPr>
        <p:spPr>
          <a:xfrm>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FEF19167-5E1B-564B-9361-368A1DA8EF38}"/>
              </a:ext>
            </a:extLst>
          </p:cNvPr>
          <p:cNvCxnSpPr/>
          <p:nvPr/>
        </p:nvCxnSpPr>
        <p:spPr>
          <a:xfrm>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96F3B25-7EDB-3242-8A82-1D7A9A0C0907}"/>
              </a:ext>
            </a:extLst>
          </p:cNvPr>
          <p:cNvCxnSpPr/>
          <p:nvPr/>
        </p:nvCxnSpPr>
        <p:spPr>
          <a:xfrm flipV="1">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4F4E893-2F29-DF47-A2BF-ACD65770F7C0}"/>
              </a:ext>
            </a:extLst>
          </p:cNvPr>
          <p:cNvCxnSpPr/>
          <p:nvPr/>
        </p:nvCxnSpPr>
        <p:spPr>
          <a:xfrm flipV="1">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9FD99AFE-A6DD-584F-AB2D-A7A8704E6328}"/>
              </a:ext>
            </a:extLst>
          </p:cNvPr>
          <p:cNvCxnSpPr/>
          <p:nvPr/>
        </p:nvCxnSpPr>
        <p:spPr>
          <a:xfrm>
            <a:off x="43434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91FA8077-628E-7F4E-8FC9-E59FFC0CADDF}"/>
              </a:ext>
            </a:extLst>
          </p:cNvPr>
          <p:cNvCxnSpPr/>
          <p:nvPr/>
        </p:nvCxnSpPr>
        <p:spPr>
          <a:xfrm>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F66190-66F0-3743-9CAD-820BA49181D3}"/>
              </a:ext>
            </a:extLst>
          </p:cNvPr>
          <p:cNvCxnSpPr/>
          <p:nvPr/>
        </p:nvCxnSpPr>
        <p:spPr>
          <a:xfrm>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F9CE295C-04FF-EC40-BF93-8D18CB604809}"/>
              </a:ext>
            </a:extLst>
          </p:cNvPr>
          <p:cNvCxnSpPr/>
          <p:nvPr/>
        </p:nvCxnSpPr>
        <p:spPr>
          <a:xfrm>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C0E6215-06A4-2A4A-9B22-E7480A9221D3}"/>
              </a:ext>
            </a:extLst>
          </p:cNvPr>
          <p:cNvCxnSpPr/>
          <p:nvPr/>
        </p:nvCxnSpPr>
        <p:spPr>
          <a:xfrm>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4FBF41E-827F-F14D-A1D4-5080A4FA85D8}"/>
              </a:ext>
            </a:extLst>
          </p:cNvPr>
          <p:cNvCxnSpPr/>
          <p:nvPr/>
        </p:nvCxnSpPr>
        <p:spPr>
          <a:xfrm flipV="1">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E810D2E1-C8ED-3B41-8593-2F7C59BD42C0}"/>
              </a:ext>
            </a:extLst>
          </p:cNvPr>
          <p:cNvCxnSpPr/>
          <p:nvPr/>
        </p:nvCxnSpPr>
        <p:spPr>
          <a:xfrm flipV="1">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1904C92-9908-0A46-AC92-54794F5695A3}"/>
              </a:ext>
            </a:extLst>
          </p:cNvPr>
          <p:cNvCxnSpPr/>
          <p:nvPr/>
        </p:nvCxnSpPr>
        <p:spPr>
          <a:xfrm flipV="1">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FAAF695B-CEA4-5246-A045-71218B810226}"/>
              </a:ext>
            </a:extLst>
          </p:cNvPr>
          <p:cNvCxnSpPr/>
          <p:nvPr/>
        </p:nvCxnSpPr>
        <p:spPr>
          <a:xfrm>
            <a:off x="43434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C207A23-B589-B842-851B-7F59EAF6FC95}"/>
              </a:ext>
            </a:extLst>
          </p:cNvPr>
          <p:cNvCxnSpPr/>
          <p:nvPr/>
        </p:nvCxnSpPr>
        <p:spPr>
          <a:xfrm>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A2B0A7A5-6560-E345-84ED-C04D8228E3E4}"/>
              </a:ext>
            </a:extLst>
          </p:cNvPr>
          <p:cNvCxnSpPr/>
          <p:nvPr/>
        </p:nvCxnSpPr>
        <p:spPr>
          <a:xfrm>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7A9FA24-27A3-5942-BB4B-68A193B621B3}"/>
              </a:ext>
            </a:extLst>
          </p:cNvPr>
          <p:cNvCxnSpPr/>
          <p:nvPr/>
        </p:nvCxnSpPr>
        <p:spPr>
          <a:xfrm>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E2CE800-C909-A140-81B0-AE89A9E0CA8F}"/>
              </a:ext>
            </a:extLst>
          </p:cNvPr>
          <p:cNvCxnSpPr/>
          <p:nvPr/>
        </p:nvCxnSpPr>
        <p:spPr>
          <a:xfrm flipV="1">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C1FF5FFB-4483-2745-BC74-5DEC635C7C05}"/>
              </a:ext>
            </a:extLst>
          </p:cNvPr>
          <p:cNvCxnSpPr/>
          <p:nvPr/>
        </p:nvCxnSpPr>
        <p:spPr>
          <a:xfrm flipV="1">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B8D74DB-002D-8744-B352-32520F45BED3}"/>
              </a:ext>
            </a:extLst>
          </p:cNvPr>
          <p:cNvCxnSpPr/>
          <p:nvPr/>
        </p:nvCxnSpPr>
        <p:spPr>
          <a:xfrm flipV="1">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218EE35-9311-7247-A4BB-CDEFC1F51851}"/>
              </a:ext>
            </a:extLst>
          </p:cNvPr>
          <p:cNvCxnSpPr/>
          <p:nvPr/>
        </p:nvCxnSpPr>
        <p:spPr>
          <a:xfrm flipV="1">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066A15A0-D2B2-BC45-AC55-164AA2A39320}"/>
              </a:ext>
            </a:extLst>
          </p:cNvPr>
          <p:cNvCxnSpPr/>
          <p:nvPr/>
        </p:nvCxnSpPr>
        <p:spPr>
          <a:xfrm>
            <a:off x="43434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6FB06F-A56F-9B40-B9AD-3C28F3CDB910}"/>
              </a:ext>
            </a:extLst>
          </p:cNvPr>
          <p:cNvCxnSpPr/>
          <p:nvPr/>
        </p:nvCxnSpPr>
        <p:spPr>
          <a:xfrm>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9252F7D-0FA1-9D43-A28F-BB6BFC1D71B8}"/>
              </a:ext>
            </a:extLst>
          </p:cNvPr>
          <p:cNvCxnSpPr/>
          <p:nvPr/>
        </p:nvCxnSpPr>
        <p:spPr>
          <a:xfrm>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FD8D5D1-0A56-6849-B321-3F09A12F6F89}"/>
              </a:ext>
            </a:extLst>
          </p:cNvPr>
          <p:cNvCxnSpPr/>
          <p:nvPr/>
        </p:nvCxnSpPr>
        <p:spPr>
          <a:xfrm flipV="1">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9F5EBB9E-04FA-1345-8CCF-30B47FF3DFBF}"/>
              </a:ext>
            </a:extLst>
          </p:cNvPr>
          <p:cNvCxnSpPr/>
          <p:nvPr/>
        </p:nvCxnSpPr>
        <p:spPr>
          <a:xfrm flipV="1">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BC65927E-267E-954D-AE31-F38350F016C3}"/>
              </a:ext>
            </a:extLst>
          </p:cNvPr>
          <p:cNvCxnSpPr/>
          <p:nvPr/>
        </p:nvCxnSpPr>
        <p:spPr>
          <a:xfrm flipV="1">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C5906D1-2A61-3C4B-A0BA-64502B501957}"/>
              </a:ext>
            </a:extLst>
          </p:cNvPr>
          <p:cNvCxnSpPr/>
          <p:nvPr/>
        </p:nvCxnSpPr>
        <p:spPr>
          <a:xfrm flipV="1">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0E81D606-EDAB-3648-9854-195FE90FFE76}"/>
              </a:ext>
            </a:extLst>
          </p:cNvPr>
          <p:cNvCxnSpPr/>
          <p:nvPr/>
        </p:nvCxnSpPr>
        <p:spPr>
          <a:xfrm flipV="1">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E8FF7274-F67F-D34E-BAC0-97BEEA7D26C5}"/>
              </a:ext>
            </a:extLst>
          </p:cNvPr>
          <p:cNvCxnSpPr/>
          <p:nvPr/>
        </p:nvCxnSpPr>
        <p:spPr>
          <a:xfrm>
            <a:off x="43434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FD76552-9F73-6F4C-928D-19EF14492911}"/>
              </a:ext>
            </a:extLst>
          </p:cNvPr>
          <p:cNvCxnSpPr/>
          <p:nvPr/>
        </p:nvCxnSpPr>
        <p:spPr>
          <a:xfrm>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E7E2761-525E-9340-9FBC-C721B2168780}"/>
              </a:ext>
            </a:extLst>
          </p:cNvPr>
          <p:cNvCxnSpPr/>
          <p:nvPr/>
        </p:nvCxnSpPr>
        <p:spPr>
          <a:xfrm flipV="1">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E5E85687-034C-4B4C-B338-D30C37EC6EE9}"/>
              </a:ext>
            </a:extLst>
          </p:cNvPr>
          <p:cNvCxnSpPr/>
          <p:nvPr/>
        </p:nvCxnSpPr>
        <p:spPr>
          <a:xfrm flipV="1">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7CEF3F24-114C-DD4F-AE33-428240F99F8D}"/>
              </a:ext>
            </a:extLst>
          </p:cNvPr>
          <p:cNvCxnSpPr/>
          <p:nvPr/>
        </p:nvCxnSpPr>
        <p:spPr>
          <a:xfrm flipV="1">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453D780-5B94-B343-82E8-6D0F2C39A861}"/>
              </a:ext>
            </a:extLst>
          </p:cNvPr>
          <p:cNvCxnSpPr/>
          <p:nvPr/>
        </p:nvCxnSpPr>
        <p:spPr>
          <a:xfrm flipV="1">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99C2C71D-AC45-2844-AE89-7838BD1DA5C9}"/>
              </a:ext>
            </a:extLst>
          </p:cNvPr>
          <p:cNvCxnSpPr/>
          <p:nvPr/>
        </p:nvCxnSpPr>
        <p:spPr>
          <a:xfrm flipV="1">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3F8B8A5-56E2-8249-856E-29C6565909D3}"/>
              </a:ext>
            </a:extLst>
          </p:cNvPr>
          <p:cNvCxnSpPr/>
          <p:nvPr/>
        </p:nvCxnSpPr>
        <p:spPr>
          <a:xfrm flipV="1">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9A38E721-416E-B44A-9A18-016DFAD58201}"/>
              </a:ext>
            </a:extLst>
          </p:cNvPr>
          <p:cNvCxnSpPr/>
          <p:nvPr/>
        </p:nvCxnSpPr>
        <p:spPr>
          <a:xfrm>
            <a:off x="4343400"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5330CD57-16BB-2445-9B65-486C017B55D9}"/>
              </a:ext>
            </a:extLst>
          </p:cNvPr>
          <p:cNvCxnSpPr/>
          <p:nvPr/>
        </p:nvCxnSpPr>
        <p:spPr>
          <a:xfrm>
            <a:off x="5029199"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57268350-8A26-404D-AC18-A06A74CE64AD}"/>
              </a:ext>
            </a:extLst>
          </p:cNvPr>
          <p:cNvCxnSpPr/>
          <p:nvPr/>
        </p:nvCxnSpPr>
        <p:spPr>
          <a:xfrm>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2FB4AB8D-896D-D14E-934F-7C6BC452947E}"/>
              </a:ext>
            </a:extLst>
          </p:cNvPr>
          <p:cNvCxnSpPr/>
          <p:nvPr/>
        </p:nvCxnSpPr>
        <p:spPr>
          <a:xfrm>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D3D077E3-3541-AD4A-A5E6-29970D289BD4}"/>
              </a:ext>
            </a:extLst>
          </p:cNvPr>
          <p:cNvCxnSpPr/>
          <p:nvPr/>
        </p:nvCxnSpPr>
        <p:spPr>
          <a:xfrm>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1C039C07-8C4D-D84E-A5C2-2887BBAA2FDB}"/>
              </a:ext>
            </a:extLst>
          </p:cNvPr>
          <p:cNvCxnSpPr/>
          <p:nvPr/>
        </p:nvCxnSpPr>
        <p:spPr>
          <a:xfrm>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46A755FE-C6A5-8246-A602-A4798495E394}"/>
              </a:ext>
            </a:extLst>
          </p:cNvPr>
          <p:cNvCxnSpPr/>
          <p:nvPr/>
        </p:nvCxnSpPr>
        <p:spPr>
          <a:xfrm>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9D3699A-E391-834D-AC20-FC9F33D791B2}"/>
              </a:ext>
            </a:extLst>
          </p:cNvPr>
          <p:cNvCxnSpPr/>
          <p:nvPr/>
        </p:nvCxnSpPr>
        <p:spPr>
          <a:xfrm>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AC5E7649-E17D-7C4A-AB23-1A41B62FB4B0}"/>
              </a:ext>
            </a:extLst>
          </p:cNvPr>
          <p:cNvCxnSpPr/>
          <p:nvPr/>
        </p:nvCxnSpPr>
        <p:spPr>
          <a:xfrm flipV="1">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C56604-2003-8444-B440-7BDEB8D308D2}"/>
              </a:ext>
            </a:extLst>
          </p:cNvPr>
          <p:cNvCxnSpPr/>
          <p:nvPr/>
        </p:nvCxnSpPr>
        <p:spPr>
          <a:xfrm>
            <a:off x="5029199"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6AED1B16-FD44-D047-BEC6-46F1A07FC093}"/>
              </a:ext>
            </a:extLst>
          </p:cNvPr>
          <p:cNvCxnSpPr/>
          <p:nvPr/>
        </p:nvCxnSpPr>
        <p:spPr>
          <a:xfrm>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F37D07A4-AEE0-B54F-86C3-089A10ED59DC}"/>
              </a:ext>
            </a:extLst>
          </p:cNvPr>
          <p:cNvCxnSpPr/>
          <p:nvPr/>
        </p:nvCxnSpPr>
        <p:spPr>
          <a:xfrm>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D6FFF4AF-F884-A943-90A9-7342D82F1707}"/>
              </a:ext>
            </a:extLst>
          </p:cNvPr>
          <p:cNvCxnSpPr/>
          <p:nvPr/>
        </p:nvCxnSpPr>
        <p:spPr>
          <a:xfrm>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757DB24C-925D-8B44-9468-7498971A89C7}"/>
              </a:ext>
            </a:extLst>
          </p:cNvPr>
          <p:cNvCxnSpPr/>
          <p:nvPr/>
        </p:nvCxnSpPr>
        <p:spPr>
          <a:xfrm>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649B9BD9-0E47-D141-82DE-AA1DC38144BC}"/>
              </a:ext>
            </a:extLst>
          </p:cNvPr>
          <p:cNvCxnSpPr/>
          <p:nvPr/>
        </p:nvCxnSpPr>
        <p:spPr>
          <a:xfrm>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71DAC1CD-89FD-B147-B0A6-04F2E76B127E}"/>
              </a:ext>
            </a:extLst>
          </p:cNvPr>
          <p:cNvCxnSpPr/>
          <p:nvPr/>
        </p:nvCxnSpPr>
        <p:spPr>
          <a:xfrm flipV="1">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E5B6CB9-FDC6-8A4C-97E1-0FC24AF97C8B}"/>
              </a:ext>
            </a:extLst>
          </p:cNvPr>
          <p:cNvCxnSpPr/>
          <p:nvPr/>
        </p:nvCxnSpPr>
        <p:spPr>
          <a:xfrm flipV="1">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32B3128D-048B-424B-936A-42FE6BD476DD}"/>
              </a:ext>
            </a:extLst>
          </p:cNvPr>
          <p:cNvCxnSpPr/>
          <p:nvPr/>
        </p:nvCxnSpPr>
        <p:spPr>
          <a:xfrm>
            <a:off x="5029199"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5C6FA1F7-F478-6648-838D-6859CCE90712}"/>
              </a:ext>
            </a:extLst>
          </p:cNvPr>
          <p:cNvCxnSpPr/>
          <p:nvPr/>
        </p:nvCxnSpPr>
        <p:spPr>
          <a:xfrm>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7708734B-532C-4746-B4A4-CEB484C91A09}"/>
              </a:ext>
            </a:extLst>
          </p:cNvPr>
          <p:cNvCxnSpPr/>
          <p:nvPr/>
        </p:nvCxnSpPr>
        <p:spPr>
          <a:xfrm>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3B8649D-1640-E444-AFBD-FBD6FC76A78C}"/>
              </a:ext>
            </a:extLst>
          </p:cNvPr>
          <p:cNvCxnSpPr/>
          <p:nvPr/>
        </p:nvCxnSpPr>
        <p:spPr>
          <a:xfrm>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C7800D6-A056-F046-ADD1-25D09BB8FC05}"/>
              </a:ext>
            </a:extLst>
          </p:cNvPr>
          <p:cNvCxnSpPr/>
          <p:nvPr/>
        </p:nvCxnSpPr>
        <p:spPr>
          <a:xfrm>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B52CCDE6-1FF4-4B4E-B736-0806790BA62E}"/>
              </a:ext>
            </a:extLst>
          </p:cNvPr>
          <p:cNvCxnSpPr/>
          <p:nvPr/>
        </p:nvCxnSpPr>
        <p:spPr>
          <a:xfrm flipV="1">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750CC59F-D83E-7743-92C8-5B09AF7E62E5}"/>
              </a:ext>
            </a:extLst>
          </p:cNvPr>
          <p:cNvCxnSpPr/>
          <p:nvPr/>
        </p:nvCxnSpPr>
        <p:spPr>
          <a:xfrm flipV="1">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A62B1861-C604-D741-9FED-6C5217ABE6F0}"/>
              </a:ext>
            </a:extLst>
          </p:cNvPr>
          <p:cNvCxnSpPr/>
          <p:nvPr/>
        </p:nvCxnSpPr>
        <p:spPr>
          <a:xfrm flipV="1">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6966DF26-8C93-A948-9105-4428D835E9C7}"/>
              </a:ext>
            </a:extLst>
          </p:cNvPr>
          <p:cNvCxnSpPr/>
          <p:nvPr/>
        </p:nvCxnSpPr>
        <p:spPr>
          <a:xfrm>
            <a:off x="5029199"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C13F063-81BD-804F-8EBC-7F7CB2BBEA77}"/>
              </a:ext>
            </a:extLst>
          </p:cNvPr>
          <p:cNvCxnSpPr/>
          <p:nvPr/>
        </p:nvCxnSpPr>
        <p:spPr>
          <a:xfrm>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7C4FC8C-B0FF-7F41-BC6A-A43BA71F1D31}"/>
              </a:ext>
            </a:extLst>
          </p:cNvPr>
          <p:cNvCxnSpPr/>
          <p:nvPr/>
        </p:nvCxnSpPr>
        <p:spPr>
          <a:xfrm>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DDDD39-B1EE-A547-B530-9E119ECECEE4}"/>
              </a:ext>
            </a:extLst>
          </p:cNvPr>
          <p:cNvCxnSpPr/>
          <p:nvPr/>
        </p:nvCxnSpPr>
        <p:spPr>
          <a:xfrm>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87C52F8A-EA86-DB4E-8216-A4C5BC413303}"/>
              </a:ext>
            </a:extLst>
          </p:cNvPr>
          <p:cNvCxnSpPr/>
          <p:nvPr/>
        </p:nvCxnSpPr>
        <p:spPr>
          <a:xfrm flipV="1">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79A0BAA0-1CD2-5A41-A013-6ED60E4A4362}"/>
              </a:ext>
            </a:extLst>
          </p:cNvPr>
          <p:cNvCxnSpPr/>
          <p:nvPr/>
        </p:nvCxnSpPr>
        <p:spPr>
          <a:xfrm flipV="1">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C433C3F8-2AEF-EC4C-BF65-3725BEF9AEC6}"/>
              </a:ext>
            </a:extLst>
          </p:cNvPr>
          <p:cNvCxnSpPr/>
          <p:nvPr/>
        </p:nvCxnSpPr>
        <p:spPr>
          <a:xfrm flipV="1">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E3BC2578-18EF-1A48-8DA4-AE05F22D800B}"/>
              </a:ext>
            </a:extLst>
          </p:cNvPr>
          <p:cNvCxnSpPr/>
          <p:nvPr/>
        </p:nvCxnSpPr>
        <p:spPr>
          <a:xfrm flipV="1">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6F9AA436-3ED6-2E44-816B-6550EE01A523}"/>
              </a:ext>
            </a:extLst>
          </p:cNvPr>
          <p:cNvCxnSpPr/>
          <p:nvPr/>
        </p:nvCxnSpPr>
        <p:spPr>
          <a:xfrm>
            <a:off x="5029199"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A89771DD-6DEF-D741-B209-0D7D6574187E}"/>
              </a:ext>
            </a:extLst>
          </p:cNvPr>
          <p:cNvCxnSpPr/>
          <p:nvPr/>
        </p:nvCxnSpPr>
        <p:spPr>
          <a:xfrm>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099CE4CA-C26C-9446-9D83-B6132E03DF21}"/>
              </a:ext>
            </a:extLst>
          </p:cNvPr>
          <p:cNvCxnSpPr/>
          <p:nvPr/>
        </p:nvCxnSpPr>
        <p:spPr>
          <a:xfrm>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AC491C90-6E41-114D-8A58-12B7CEA31E72}"/>
              </a:ext>
            </a:extLst>
          </p:cNvPr>
          <p:cNvCxnSpPr/>
          <p:nvPr/>
        </p:nvCxnSpPr>
        <p:spPr>
          <a:xfrm flipV="1">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F1F98BFB-2945-C94F-A402-9CA0AB562B0E}"/>
              </a:ext>
            </a:extLst>
          </p:cNvPr>
          <p:cNvCxnSpPr/>
          <p:nvPr/>
        </p:nvCxnSpPr>
        <p:spPr>
          <a:xfrm flipV="1">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BCEA5E5E-35C7-964B-BB36-B7B861283FDE}"/>
              </a:ext>
            </a:extLst>
          </p:cNvPr>
          <p:cNvCxnSpPr/>
          <p:nvPr/>
        </p:nvCxnSpPr>
        <p:spPr>
          <a:xfrm flipV="1">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DC0E0DA-F47D-2347-A9F6-2D5D39C9DAE9}"/>
              </a:ext>
            </a:extLst>
          </p:cNvPr>
          <p:cNvCxnSpPr/>
          <p:nvPr/>
        </p:nvCxnSpPr>
        <p:spPr>
          <a:xfrm flipV="1">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4770AD4C-7F83-5E48-A3EC-7EEA6EA6E2C2}"/>
              </a:ext>
            </a:extLst>
          </p:cNvPr>
          <p:cNvCxnSpPr/>
          <p:nvPr/>
        </p:nvCxnSpPr>
        <p:spPr>
          <a:xfrm flipV="1">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27896241-09BF-F64A-8AA2-9E59420A36D3}"/>
              </a:ext>
            </a:extLst>
          </p:cNvPr>
          <p:cNvCxnSpPr/>
          <p:nvPr/>
        </p:nvCxnSpPr>
        <p:spPr>
          <a:xfrm>
            <a:off x="5029199"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E5292D8-D1C1-784A-8BE2-299D6804B1AE}"/>
              </a:ext>
            </a:extLst>
          </p:cNvPr>
          <p:cNvCxnSpPr/>
          <p:nvPr/>
        </p:nvCxnSpPr>
        <p:spPr>
          <a:xfrm>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92468E41-01EB-164B-B7FE-FD80A51762A6}"/>
              </a:ext>
            </a:extLst>
          </p:cNvPr>
          <p:cNvCxnSpPr/>
          <p:nvPr/>
        </p:nvCxnSpPr>
        <p:spPr>
          <a:xfrm flipV="1">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51A616FD-0454-C14B-8A4B-B4E86C2AE0B4}"/>
              </a:ext>
            </a:extLst>
          </p:cNvPr>
          <p:cNvCxnSpPr/>
          <p:nvPr/>
        </p:nvCxnSpPr>
        <p:spPr>
          <a:xfrm flipV="1">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772E29BB-E52D-CC43-BE17-640D7C73B15F}"/>
              </a:ext>
            </a:extLst>
          </p:cNvPr>
          <p:cNvCxnSpPr/>
          <p:nvPr/>
        </p:nvCxnSpPr>
        <p:spPr>
          <a:xfrm flipV="1">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9B0D1B31-D0F9-4E40-BC3C-C149175C1354}"/>
              </a:ext>
            </a:extLst>
          </p:cNvPr>
          <p:cNvCxnSpPr/>
          <p:nvPr/>
        </p:nvCxnSpPr>
        <p:spPr>
          <a:xfrm flipV="1">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29547343-83A7-5644-A516-9B2D1DD696A6}"/>
              </a:ext>
            </a:extLst>
          </p:cNvPr>
          <p:cNvCxnSpPr/>
          <p:nvPr/>
        </p:nvCxnSpPr>
        <p:spPr>
          <a:xfrm flipV="1">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819AB63C-0693-DF49-89F5-7BBB35BD672A}"/>
              </a:ext>
            </a:extLst>
          </p:cNvPr>
          <p:cNvCxnSpPr/>
          <p:nvPr/>
        </p:nvCxnSpPr>
        <p:spPr>
          <a:xfrm flipV="1">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5129285E-3653-4D4D-A4C8-78F2C00D7B94}"/>
              </a:ext>
            </a:extLst>
          </p:cNvPr>
          <p:cNvCxnSpPr/>
          <p:nvPr/>
        </p:nvCxnSpPr>
        <p:spPr>
          <a:xfrm>
            <a:off x="5029199"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78B40970-FE4A-BB40-8834-9266CDF291C2}"/>
              </a:ext>
            </a:extLst>
          </p:cNvPr>
          <p:cNvCxnSpPr/>
          <p:nvPr/>
        </p:nvCxnSpPr>
        <p:spPr>
          <a:xfrm>
            <a:off x="57150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BA513163-9636-814B-9A75-F11E8BB1EA84}"/>
              </a:ext>
            </a:extLst>
          </p:cNvPr>
          <p:cNvCxnSpPr/>
          <p:nvPr/>
        </p:nvCxnSpPr>
        <p:spPr>
          <a:xfrm>
            <a:off x="57150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A89D9BB5-7412-8B41-804A-91EABC0599E5}"/>
              </a:ext>
            </a:extLst>
          </p:cNvPr>
          <p:cNvCxnSpPr/>
          <p:nvPr/>
        </p:nvCxnSpPr>
        <p:spPr>
          <a:xfrm>
            <a:off x="57150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8680FBD-0444-EE45-856F-95544E7117C2}"/>
              </a:ext>
            </a:extLst>
          </p:cNvPr>
          <p:cNvCxnSpPr/>
          <p:nvPr/>
        </p:nvCxnSpPr>
        <p:spPr>
          <a:xfrm>
            <a:off x="57150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B2AC3BEE-6686-6C4C-BB9D-A73B7A64FFB7}"/>
              </a:ext>
            </a:extLst>
          </p:cNvPr>
          <p:cNvCxnSpPr/>
          <p:nvPr/>
        </p:nvCxnSpPr>
        <p:spPr>
          <a:xfrm>
            <a:off x="57150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69B20065-EB73-2E49-832B-29549EDB71C6}"/>
              </a:ext>
            </a:extLst>
          </p:cNvPr>
          <p:cNvCxnSpPr/>
          <p:nvPr/>
        </p:nvCxnSpPr>
        <p:spPr>
          <a:xfrm>
            <a:off x="57150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2CDB1C63-2512-FC46-8993-939EA4E6353F}"/>
              </a:ext>
            </a:extLst>
          </p:cNvPr>
          <p:cNvCxnSpPr/>
          <p:nvPr/>
        </p:nvCxnSpPr>
        <p:spPr>
          <a:xfrm>
            <a:off x="57150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E38F7CEF-4D7F-E649-B55D-34E4CF5E78F9}"/>
              </a:ext>
            </a:extLst>
          </p:cNvPr>
          <p:cNvCxnSpPr/>
          <p:nvPr/>
        </p:nvCxnSpPr>
        <p:spPr>
          <a:xfrm>
            <a:off x="57150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1282C287-AA23-7043-B5D9-22275D661791}"/>
              </a:ext>
            </a:extLst>
          </p:cNvPr>
          <p:cNvCxnSpPr/>
          <p:nvPr/>
        </p:nvCxnSpPr>
        <p:spPr>
          <a:xfrm>
            <a:off x="57150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AD1BCFD7-839E-5A4D-A170-78C55135E27F}"/>
              </a:ext>
            </a:extLst>
          </p:cNvPr>
          <p:cNvCxnSpPr/>
          <p:nvPr/>
        </p:nvCxnSpPr>
        <p:spPr>
          <a:xfrm>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8513B29A-3440-CF45-BB53-F7ADEFC1C6CE}"/>
              </a:ext>
            </a:extLst>
          </p:cNvPr>
          <p:cNvCxnSpPr/>
          <p:nvPr/>
        </p:nvCxnSpPr>
        <p:spPr>
          <a:xfrm>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EC42D606-725D-9C49-BCFF-847AB0DDB4A0}"/>
              </a:ext>
            </a:extLst>
          </p:cNvPr>
          <p:cNvCxnSpPr/>
          <p:nvPr/>
        </p:nvCxnSpPr>
        <p:spPr>
          <a:xfrm>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4FFD7C22-29FB-A043-B55A-6D3B644A0B3C}"/>
              </a:ext>
            </a:extLst>
          </p:cNvPr>
          <p:cNvCxnSpPr/>
          <p:nvPr/>
        </p:nvCxnSpPr>
        <p:spPr>
          <a:xfrm flipV="1">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BE723C14-8C11-2647-96CF-1E72064A5A4C}"/>
              </a:ext>
            </a:extLst>
          </p:cNvPr>
          <p:cNvCxnSpPr/>
          <p:nvPr/>
        </p:nvCxnSpPr>
        <p:spPr>
          <a:xfrm>
            <a:off x="57150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05AA61E3-1AFA-8E42-9CC1-D37DC3B98258}"/>
              </a:ext>
            </a:extLst>
          </p:cNvPr>
          <p:cNvCxnSpPr/>
          <p:nvPr/>
        </p:nvCxnSpPr>
        <p:spPr>
          <a:xfrm>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722E273E-7955-A74A-888F-B5D27853C0BF}"/>
              </a:ext>
            </a:extLst>
          </p:cNvPr>
          <p:cNvCxnSpPr/>
          <p:nvPr/>
        </p:nvCxnSpPr>
        <p:spPr>
          <a:xfrm>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DF4B9C2B-2353-C243-9C8E-BDDAD213AD0C}"/>
              </a:ext>
            </a:extLst>
          </p:cNvPr>
          <p:cNvCxnSpPr/>
          <p:nvPr/>
        </p:nvCxnSpPr>
        <p:spPr>
          <a:xfrm flipV="1">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D4254423-34B5-8640-91BA-DAE62216E52B}"/>
              </a:ext>
            </a:extLst>
          </p:cNvPr>
          <p:cNvCxnSpPr/>
          <p:nvPr/>
        </p:nvCxnSpPr>
        <p:spPr>
          <a:xfrm flipV="1">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C9AEBD70-065E-6F45-935D-95BEBA453E45}"/>
              </a:ext>
            </a:extLst>
          </p:cNvPr>
          <p:cNvCxnSpPr/>
          <p:nvPr/>
        </p:nvCxnSpPr>
        <p:spPr>
          <a:xfrm>
            <a:off x="57150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BC21A785-BDDC-DD41-82EA-6B741EAC11C3}"/>
              </a:ext>
            </a:extLst>
          </p:cNvPr>
          <p:cNvCxnSpPr/>
          <p:nvPr/>
        </p:nvCxnSpPr>
        <p:spPr>
          <a:xfrm>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6929C683-D882-F74C-8927-D28FEDA8BAD7}"/>
              </a:ext>
            </a:extLst>
          </p:cNvPr>
          <p:cNvCxnSpPr/>
          <p:nvPr/>
        </p:nvCxnSpPr>
        <p:spPr>
          <a:xfrm flipV="1">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3EFEC503-8A3B-974C-9EB1-1987C38F9A64}"/>
              </a:ext>
            </a:extLst>
          </p:cNvPr>
          <p:cNvCxnSpPr/>
          <p:nvPr/>
        </p:nvCxnSpPr>
        <p:spPr>
          <a:xfrm flipV="1">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12B5B542-1175-2741-81DB-2623B392A1B0}"/>
              </a:ext>
            </a:extLst>
          </p:cNvPr>
          <p:cNvCxnSpPr/>
          <p:nvPr/>
        </p:nvCxnSpPr>
        <p:spPr>
          <a:xfrm flipV="1">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7B74920-CF62-4343-A091-F8F0774102EA}"/>
              </a:ext>
            </a:extLst>
          </p:cNvPr>
          <p:cNvCxnSpPr/>
          <p:nvPr/>
        </p:nvCxnSpPr>
        <p:spPr>
          <a:xfrm>
            <a:off x="57150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D85333A4-4691-BD49-B851-212E43BD170C}"/>
              </a:ext>
            </a:extLst>
          </p:cNvPr>
          <p:cNvCxnSpPr/>
          <p:nvPr/>
        </p:nvCxnSpPr>
        <p:spPr>
          <a:xfrm flipV="1">
            <a:off x="57150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B097A58B-D752-D64F-8AD7-962842E08786}"/>
              </a:ext>
            </a:extLst>
          </p:cNvPr>
          <p:cNvCxnSpPr/>
          <p:nvPr/>
        </p:nvCxnSpPr>
        <p:spPr>
          <a:xfrm flipV="1">
            <a:off x="57150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835D177D-3191-BF47-A101-7C7B43623CD5}"/>
              </a:ext>
            </a:extLst>
          </p:cNvPr>
          <p:cNvCxnSpPr/>
          <p:nvPr/>
        </p:nvCxnSpPr>
        <p:spPr>
          <a:xfrm flipV="1">
            <a:off x="57150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DB315B80-3403-2D44-8A82-177FD25DB378}"/>
              </a:ext>
            </a:extLst>
          </p:cNvPr>
          <p:cNvCxnSpPr/>
          <p:nvPr/>
        </p:nvCxnSpPr>
        <p:spPr>
          <a:xfrm flipV="1">
            <a:off x="57150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9" name="Bent-Up Arrow 248">
            <a:extLst>
              <a:ext uri="{FF2B5EF4-FFF2-40B4-BE49-F238E27FC236}">
                <a16:creationId xmlns:a16="http://schemas.microsoft.com/office/drawing/2014/main" id="{800716ED-78C5-4147-9D0A-B59EA54BDA0D}"/>
              </a:ext>
            </a:extLst>
          </p:cNvPr>
          <p:cNvSpPr/>
          <p:nvPr/>
        </p:nvSpPr>
        <p:spPr>
          <a:xfrm rot="5400000">
            <a:off x="1509076" y="2249424"/>
            <a:ext cx="1279526" cy="731520"/>
          </a:xfrm>
          <a:prstGeom prst="bentUpArrow">
            <a:avLst>
              <a:gd name="adj1" fmla="val 30820"/>
              <a:gd name="adj2" fmla="val 31619"/>
              <a:gd name="adj3" fmla="val 46543"/>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0" name="Bent-Up Arrow 249">
            <a:extLst>
              <a:ext uri="{FF2B5EF4-FFF2-40B4-BE49-F238E27FC236}">
                <a16:creationId xmlns:a16="http://schemas.microsoft.com/office/drawing/2014/main" id="{9DCF9B01-3C04-4C4C-B0A1-85D4DEA89CD8}"/>
              </a:ext>
            </a:extLst>
          </p:cNvPr>
          <p:cNvSpPr/>
          <p:nvPr/>
        </p:nvSpPr>
        <p:spPr>
          <a:xfrm>
            <a:off x="6635750" y="1966708"/>
            <a:ext cx="930109" cy="1156090"/>
          </a:xfrm>
          <a:prstGeom prst="bentUpArrow">
            <a:avLst>
              <a:gd name="adj1" fmla="val 23484"/>
              <a:gd name="adj2" fmla="val 25709"/>
              <a:gd name="adj3" fmla="val 31360"/>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nvGrpSpPr>
          <p:cNvPr id="251" name="Group 250">
            <a:extLst>
              <a:ext uri="{FF2B5EF4-FFF2-40B4-BE49-F238E27FC236}">
                <a16:creationId xmlns:a16="http://schemas.microsoft.com/office/drawing/2014/main" id="{10C2B06D-FB60-D449-9E29-A6C8D5F35C4F}"/>
              </a:ext>
            </a:extLst>
          </p:cNvPr>
          <p:cNvGrpSpPr/>
          <p:nvPr/>
        </p:nvGrpSpPr>
        <p:grpSpPr>
          <a:xfrm>
            <a:off x="2853204" y="1975424"/>
            <a:ext cx="5562024" cy="2850961"/>
            <a:chOff x="4623824" y="2743206"/>
            <a:chExt cx="5857973" cy="3291840"/>
          </a:xfrm>
        </p:grpSpPr>
        <p:sp>
          <p:nvSpPr>
            <p:cNvPr id="252" name="Bent-Up Arrow 251">
              <a:extLst>
                <a:ext uri="{FF2B5EF4-FFF2-40B4-BE49-F238E27FC236}">
                  <a16:creationId xmlns:a16="http://schemas.microsoft.com/office/drawing/2014/main" id="{8BED4DE3-6AD3-4549-A66B-97B0A69FCACD}"/>
                </a:ext>
              </a:extLst>
            </p:cNvPr>
            <p:cNvSpPr/>
            <p:nvPr/>
          </p:nvSpPr>
          <p:spPr>
            <a:xfrm rot="5400000" flipV="1">
              <a:off x="5906891" y="1460139"/>
              <a:ext cx="3291840" cy="5857973"/>
            </a:xfrm>
            <a:prstGeom prst="bentUpArrow">
              <a:avLst>
                <a:gd name="adj1" fmla="val 9025"/>
                <a:gd name="adj2" fmla="val 11397"/>
                <a:gd name="adj3" fmla="val 13132"/>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3" name="TextBox 252">
              <a:extLst>
                <a:ext uri="{FF2B5EF4-FFF2-40B4-BE49-F238E27FC236}">
                  <a16:creationId xmlns:a16="http://schemas.microsoft.com/office/drawing/2014/main" id="{A919C7B8-F9DD-C742-A47B-88EA99CC7384}"/>
                </a:ext>
              </a:extLst>
            </p:cNvPr>
            <p:cNvSpPr txBox="1"/>
            <p:nvPr/>
          </p:nvSpPr>
          <p:spPr>
            <a:xfrm>
              <a:off x="4724399" y="5473003"/>
              <a:ext cx="3650686" cy="355372"/>
            </a:xfrm>
            <a:prstGeom prst="rect">
              <a:avLst/>
            </a:prstGeom>
            <a:noFill/>
          </p:spPr>
          <p:txBody>
            <a:bodyPr wrap="square" rtlCol="0"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FFFFFF"/>
                  </a:solidFill>
                  <a:effectLst>
                    <a:outerShdw blurRad="38100" dist="19050" dir="2700000" algn="tl" rotWithShape="0">
                      <a:srgbClr val="FFFFFF">
                        <a:alpha val="40000"/>
                      </a:srgbClr>
                    </a:outerShdw>
                  </a:effectLst>
                  <a:uLnTx/>
                  <a:uFillTx/>
                  <a:latin typeface="IBM Plex Mono" panose="020B0509050203000203" pitchFamily="49" charset="77"/>
                  <a:ea typeface="+mn-ea"/>
                  <a:cs typeface="+mn-cs"/>
                </a:rPr>
                <a:t>Backpropagation</a:t>
              </a:r>
            </a:p>
          </p:txBody>
        </p:sp>
      </p:grpSp>
      <p:sp>
        <p:nvSpPr>
          <p:cNvPr id="254" name="Circular Arrow 253">
            <a:extLst>
              <a:ext uri="{FF2B5EF4-FFF2-40B4-BE49-F238E27FC236}">
                <a16:creationId xmlns:a16="http://schemas.microsoft.com/office/drawing/2014/main" id="{BF13040F-6D4C-8F45-AEC3-643C750A37B4}"/>
              </a:ext>
            </a:extLst>
          </p:cNvPr>
          <p:cNvSpPr/>
          <p:nvPr/>
        </p:nvSpPr>
        <p:spPr>
          <a:xfrm rot="13929049">
            <a:off x="351394" y="3009690"/>
            <a:ext cx="1487841" cy="1487841"/>
          </a:xfrm>
          <a:prstGeom prst="circularArrow">
            <a:avLst>
              <a:gd name="adj1" fmla="val 12500"/>
              <a:gd name="adj2" fmla="val 1142319"/>
              <a:gd name="adj3" fmla="val 20457681"/>
              <a:gd name="adj4" fmla="val 8547282"/>
              <a:gd name="adj5" fmla="val 12500"/>
            </a:avLst>
          </a:prstGeom>
          <a:solidFill>
            <a:schemeClr val="bg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nvGrpSpPr>
          <p:cNvPr id="255" name="Group 254">
            <a:extLst>
              <a:ext uri="{FF2B5EF4-FFF2-40B4-BE49-F238E27FC236}">
                <a16:creationId xmlns:a16="http://schemas.microsoft.com/office/drawing/2014/main" id="{2B6C9004-927D-9241-8EAD-48431A1711C8}"/>
              </a:ext>
            </a:extLst>
          </p:cNvPr>
          <p:cNvGrpSpPr/>
          <p:nvPr/>
        </p:nvGrpSpPr>
        <p:grpSpPr>
          <a:xfrm>
            <a:off x="197266" y="217681"/>
            <a:ext cx="3240878" cy="1918694"/>
            <a:chOff x="197266" y="217681"/>
            <a:chExt cx="3240878" cy="1918694"/>
          </a:xfrm>
        </p:grpSpPr>
        <p:sp>
          <p:nvSpPr>
            <p:cNvPr id="256" name="TextBox 255">
              <a:extLst>
                <a:ext uri="{FF2B5EF4-FFF2-40B4-BE49-F238E27FC236}">
                  <a16:creationId xmlns:a16="http://schemas.microsoft.com/office/drawing/2014/main" id="{B16BFDC8-E112-7142-842F-1561C59A74E5}"/>
                </a:ext>
              </a:extLst>
            </p:cNvPr>
            <p:cNvSpPr txBox="1"/>
            <p:nvPr/>
          </p:nvSpPr>
          <p:spPr>
            <a:xfrm>
              <a:off x="228666" y="217681"/>
              <a:ext cx="319711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2FF"/>
                  </a:solidFill>
                  <a:effectLst/>
                  <a:uLnTx/>
                  <a:uFillTx/>
                  <a:latin typeface="IBM Plex Mono" panose="020B0509050203000203" pitchFamily="49" charset="77"/>
                  <a:ea typeface="+mn-ea"/>
                  <a:cs typeface="+mn-cs"/>
                </a:rPr>
                <a:t>Labeled Training Data</a:t>
              </a:r>
            </a:p>
          </p:txBody>
        </p:sp>
        <p:grpSp>
          <p:nvGrpSpPr>
            <p:cNvPr id="257" name="Group 256">
              <a:extLst>
                <a:ext uri="{FF2B5EF4-FFF2-40B4-BE49-F238E27FC236}">
                  <a16:creationId xmlns:a16="http://schemas.microsoft.com/office/drawing/2014/main" id="{F717780C-47CC-B34B-A62D-222CD308C197}"/>
                </a:ext>
              </a:extLst>
            </p:cNvPr>
            <p:cNvGrpSpPr/>
            <p:nvPr/>
          </p:nvGrpSpPr>
          <p:grpSpPr>
            <a:xfrm>
              <a:off x="197266" y="650875"/>
              <a:ext cx="3240878" cy="1485500"/>
              <a:chOff x="197266" y="650875"/>
              <a:chExt cx="3240878" cy="1485500"/>
            </a:xfrm>
          </p:grpSpPr>
          <p:sp>
            <p:nvSpPr>
              <p:cNvPr id="258" name="Rectangle 257">
                <a:extLst>
                  <a:ext uri="{FF2B5EF4-FFF2-40B4-BE49-F238E27FC236}">
                    <a16:creationId xmlns:a16="http://schemas.microsoft.com/office/drawing/2014/main" id="{949C02DA-D53C-6F4E-95C9-55E4B56ADA4F}"/>
                  </a:ext>
                </a:extLst>
              </p:cNvPr>
              <p:cNvSpPr/>
              <p:nvPr/>
            </p:nvSpPr>
            <p:spPr>
              <a:xfrm>
                <a:off x="228666" y="650875"/>
                <a:ext cx="3197114" cy="1279526"/>
              </a:xfrm>
              <a:prstGeom prst="rect">
                <a:avLst/>
              </a:prstGeom>
              <a:noFill/>
              <a:ln w="25400">
                <a:solidFill>
                  <a:schemeClr val="accent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grpSp>
            <p:nvGrpSpPr>
              <p:cNvPr id="259" name="Group 258">
                <a:extLst>
                  <a:ext uri="{FF2B5EF4-FFF2-40B4-BE49-F238E27FC236}">
                    <a16:creationId xmlns:a16="http://schemas.microsoft.com/office/drawing/2014/main" id="{9B4A9D5F-ADFD-6F45-9BAB-8DB7FEC73688}"/>
                  </a:ext>
                </a:extLst>
              </p:cNvPr>
              <p:cNvGrpSpPr/>
              <p:nvPr/>
            </p:nvGrpSpPr>
            <p:grpSpPr>
              <a:xfrm>
                <a:off x="197266" y="759968"/>
                <a:ext cx="731520" cy="687607"/>
                <a:chOff x="274320" y="749808"/>
                <a:chExt cx="731520" cy="687607"/>
              </a:xfrm>
            </p:grpSpPr>
            <p:pic>
              <p:nvPicPr>
                <p:cNvPr id="272" name="Picture 271">
                  <a:extLst>
                    <a:ext uri="{FF2B5EF4-FFF2-40B4-BE49-F238E27FC236}">
                      <a16:creationId xmlns:a16="http://schemas.microsoft.com/office/drawing/2014/main" id="{D39AAF07-05A8-A742-99B6-63A127DC6B4C}"/>
                    </a:ext>
                  </a:extLst>
                </p:cNvPr>
                <p:cNvPicPr>
                  <a:picLocks noChangeAspect="1"/>
                </p:cNvPicPr>
                <p:nvPr/>
              </p:nvPicPr>
              <p:blipFill>
                <a:blip r:embed="rId3"/>
                <a:stretch>
                  <a:fillRect/>
                </a:stretch>
              </p:blipFill>
              <p:spPr>
                <a:xfrm>
                  <a:off x="411480" y="749808"/>
                  <a:ext cx="457200" cy="457200"/>
                </a:xfrm>
                <a:prstGeom prst="rect">
                  <a:avLst/>
                </a:prstGeom>
              </p:spPr>
            </p:pic>
            <p:sp>
              <p:nvSpPr>
                <p:cNvPr id="273" name="TextBox 272">
                  <a:extLst>
                    <a:ext uri="{FF2B5EF4-FFF2-40B4-BE49-F238E27FC236}">
                      <a16:creationId xmlns:a16="http://schemas.microsoft.com/office/drawing/2014/main" id="{D281890B-3745-564C-9ECE-532512A3C0F2}"/>
                    </a:ext>
                  </a:extLst>
                </p:cNvPr>
                <p:cNvSpPr txBox="1"/>
                <p:nvPr/>
              </p:nvSpPr>
              <p:spPr>
                <a:xfrm>
                  <a:off x="274320" y="1152144"/>
                  <a:ext cx="731520" cy="285271"/>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60" name="Group 259">
                <a:extLst>
                  <a:ext uri="{FF2B5EF4-FFF2-40B4-BE49-F238E27FC236}">
                    <a16:creationId xmlns:a16="http://schemas.microsoft.com/office/drawing/2014/main" id="{851D80BE-92AC-1045-955E-4FDD616D2764}"/>
                  </a:ext>
                </a:extLst>
              </p:cNvPr>
              <p:cNvGrpSpPr/>
              <p:nvPr/>
            </p:nvGrpSpPr>
            <p:grpSpPr>
              <a:xfrm>
                <a:off x="824300" y="1243584"/>
                <a:ext cx="731520" cy="892791"/>
                <a:chOff x="903586" y="749808"/>
                <a:chExt cx="731520" cy="892791"/>
              </a:xfrm>
            </p:grpSpPr>
            <p:pic>
              <p:nvPicPr>
                <p:cNvPr id="270" name="Picture 269">
                  <a:extLst>
                    <a:ext uri="{FF2B5EF4-FFF2-40B4-BE49-F238E27FC236}">
                      <a16:creationId xmlns:a16="http://schemas.microsoft.com/office/drawing/2014/main" id="{AA716FA9-9153-2A49-8BAE-E168EFA07AD6}"/>
                    </a:ext>
                  </a:extLst>
                </p:cNvPr>
                <p:cNvPicPr>
                  <a:picLocks noChangeAspect="1"/>
                </p:cNvPicPr>
                <p:nvPr/>
              </p:nvPicPr>
              <p:blipFill>
                <a:blip r:embed="rId4"/>
                <a:stretch>
                  <a:fillRect/>
                </a:stretch>
              </p:blipFill>
              <p:spPr>
                <a:xfrm>
                  <a:off x="1040746" y="749808"/>
                  <a:ext cx="457200" cy="457200"/>
                </a:xfrm>
                <a:prstGeom prst="rect">
                  <a:avLst/>
                </a:prstGeom>
              </p:spPr>
            </p:pic>
            <p:sp>
              <p:nvSpPr>
                <p:cNvPr id="271" name="TextBox 270">
                  <a:extLst>
                    <a:ext uri="{FF2B5EF4-FFF2-40B4-BE49-F238E27FC236}">
                      <a16:creationId xmlns:a16="http://schemas.microsoft.com/office/drawing/2014/main" id="{6D8C041B-7E8D-854E-B3D2-369E57F35785}"/>
                    </a:ext>
                  </a:extLst>
                </p:cNvPr>
                <p:cNvSpPr txBox="1"/>
                <p:nvPr/>
              </p:nvSpPr>
              <p:spPr>
                <a:xfrm>
                  <a:off x="903586" y="1152144"/>
                  <a:ext cx="731520" cy="49045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61" name="Group 260">
                <a:extLst>
                  <a:ext uri="{FF2B5EF4-FFF2-40B4-BE49-F238E27FC236}">
                    <a16:creationId xmlns:a16="http://schemas.microsoft.com/office/drawing/2014/main" id="{76623E57-C4A8-584B-B24F-458F71F91DC5}"/>
                  </a:ext>
                </a:extLst>
              </p:cNvPr>
              <p:cNvGrpSpPr/>
              <p:nvPr/>
            </p:nvGrpSpPr>
            <p:grpSpPr>
              <a:xfrm>
                <a:off x="1451334" y="746268"/>
                <a:ext cx="731520" cy="886585"/>
                <a:chOff x="1487250" y="746268"/>
                <a:chExt cx="731520" cy="886585"/>
              </a:xfrm>
            </p:grpSpPr>
            <p:pic>
              <p:nvPicPr>
                <p:cNvPr id="268" name="Picture 267">
                  <a:extLst>
                    <a:ext uri="{FF2B5EF4-FFF2-40B4-BE49-F238E27FC236}">
                      <a16:creationId xmlns:a16="http://schemas.microsoft.com/office/drawing/2014/main" id="{61C82491-C055-5C4A-93EF-96533F5DAD59}"/>
                    </a:ext>
                  </a:extLst>
                </p:cNvPr>
                <p:cNvPicPr>
                  <a:picLocks noChangeAspect="1"/>
                </p:cNvPicPr>
                <p:nvPr/>
              </p:nvPicPr>
              <p:blipFill>
                <a:blip r:embed="rId5"/>
                <a:stretch>
                  <a:fillRect/>
                </a:stretch>
              </p:blipFill>
              <p:spPr>
                <a:xfrm>
                  <a:off x="1624410" y="746268"/>
                  <a:ext cx="457200" cy="457200"/>
                </a:xfrm>
                <a:prstGeom prst="rect">
                  <a:avLst/>
                </a:prstGeom>
              </p:spPr>
            </p:pic>
            <p:sp>
              <p:nvSpPr>
                <p:cNvPr id="269" name="TextBox 268">
                  <a:extLst>
                    <a:ext uri="{FF2B5EF4-FFF2-40B4-BE49-F238E27FC236}">
                      <a16:creationId xmlns:a16="http://schemas.microsoft.com/office/drawing/2014/main" id="{C563FCDA-F5AD-DE45-A419-13A26C7DE1FB}"/>
                    </a:ext>
                  </a:extLst>
                </p:cNvPr>
                <p:cNvSpPr txBox="1"/>
                <p:nvPr/>
              </p:nvSpPr>
              <p:spPr>
                <a:xfrm>
                  <a:off x="1487250"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T-shirt</a:t>
                  </a:r>
                </a:p>
              </p:txBody>
            </p:sp>
          </p:grpSp>
          <p:grpSp>
            <p:nvGrpSpPr>
              <p:cNvPr id="262" name="Group 261">
                <a:extLst>
                  <a:ext uri="{FF2B5EF4-FFF2-40B4-BE49-F238E27FC236}">
                    <a16:creationId xmlns:a16="http://schemas.microsoft.com/office/drawing/2014/main" id="{DB5A0A12-2000-2349-9FE4-3C7C4794062E}"/>
                  </a:ext>
                </a:extLst>
              </p:cNvPr>
              <p:cNvGrpSpPr/>
              <p:nvPr/>
            </p:nvGrpSpPr>
            <p:grpSpPr>
              <a:xfrm>
                <a:off x="2706624" y="749808"/>
                <a:ext cx="731520" cy="883045"/>
                <a:chOff x="2103131" y="749808"/>
                <a:chExt cx="731520" cy="883045"/>
              </a:xfrm>
            </p:grpSpPr>
            <p:pic>
              <p:nvPicPr>
                <p:cNvPr id="266" name="Picture 265">
                  <a:extLst>
                    <a:ext uri="{FF2B5EF4-FFF2-40B4-BE49-F238E27FC236}">
                      <a16:creationId xmlns:a16="http://schemas.microsoft.com/office/drawing/2014/main" id="{F7FE721A-A689-5449-892E-20900CDCE998}"/>
                    </a:ext>
                  </a:extLst>
                </p:cNvPr>
                <p:cNvPicPr>
                  <a:picLocks noChangeAspect="1"/>
                </p:cNvPicPr>
                <p:nvPr/>
              </p:nvPicPr>
              <p:blipFill>
                <a:blip r:embed="rId6"/>
                <a:stretch>
                  <a:fillRect/>
                </a:stretch>
              </p:blipFill>
              <p:spPr>
                <a:xfrm>
                  <a:off x="2240291" y="749808"/>
                  <a:ext cx="457200" cy="457200"/>
                </a:xfrm>
                <a:prstGeom prst="rect">
                  <a:avLst/>
                </a:prstGeom>
              </p:spPr>
            </p:pic>
            <p:sp>
              <p:nvSpPr>
                <p:cNvPr id="267" name="TextBox 266">
                  <a:extLst>
                    <a:ext uri="{FF2B5EF4-FFF2-40B4-BE49-F238E27FC236}">
                      <a16:creationId xmlns:a16="http://schemas.microsoft.com/office/drawing/2014/main" id="{9D55E201-B543-554D-B51B-6E8C02FC354B}"/>
                    </a:ext>
                  </a:extLst>
                </p:cNvPr>
                <p:cNvSpPr txBox="1"/>
                <p:nvPr/>
              </p:nvSpPr>
              <p:spPr>
                <a:xfrm>
                  <a:off x="2103131"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63" name="Group 262">
                <a:extLst>
                  <a:ext uri="{FF2B5EF4-FFF2-40B4-BE49-F238E27FC236}">
                    <a16:creationId xmlns:a16="http://schemas.microsoft.com/office/drawing/2014/main" id="{06028F7E-4769-9147-B7A0-204F47C76749}"/>
                  </a:ext>
                </a:extLst>
              </p:cNvPr>
              <p:cNvGrpSpPr/>
              <p:nvPr/>
            </p:nvGrpSpPr>
            <p:grpSpPr>
              <a:xfrm>
                <a:off x="2075688" y="1243584"/>
                <a:ext cx="731520" cy="883045"/>
                <a:chOff x="2670048" y="749808"/>
                <a:chExt cx="731520" cy="883045"/>
              </a:xfrm>
            </p:grpSpPr>
            <p:pic>
              <p:nvPicPr>
                <p:cNvPr id="264" name="Picture 263">
                  <a:extLst>
                    <a:ext uri="{FF2B5EF4-FFF2-40B4-BE49-F238E27FC236}">
                      <a16:creationId xmlns:a16="http://schemas.microsoft.com/office/drawing/2014/main" id="{D5B96B74-7932-E24F-902E-F3A31F340A6A}"/>
                    </a:ext>
                  </a:extLst>
                </p:cNvPr>
                <p:cNvPicPr>
                  <a:picLocks noChangeAspect="1"/>
                </p:cNvPicPr>
                <p:nvPr/>
              </p:nvPicPr>
              <p:blipFill>
                <a:blip r:embed="rId7"/>
                <a:stretch>
                  <a:fillRect/>
                </a:stretch>
              </p:blipFill>
              <p:spPr>
                <a:xfrm>
                  <a:off x="2807208" y="749808"/>
                  <a:ext cx="457200" cy="457200"/>
                </a:xfrm>
                <a:prstGeom prst="rect">
                  <a:avLst/>
                </a:prstGeom>
              </p:spPr>
            </p:pic>
            <p:sp>
              <p:nvSpPr>
                <p:cNvPr id="265" name="TextBox 264">
                  <a:extLst>
                    <a:ext uri="{FF2B5EF4-FFF2-40B4-BE49-F238E27FC236}">
                      <a16:creationId xmlns:a16="http://schemas.microsoft.com/office/drawing/2014/main" id="{DAB82349-CAF6-BD42-93BF-D878005FA2AF}"/>
                    </a:ext>
                  </a:extLst>
                </p:cNvPr>
                <p:cNvSpPr txBox="1"/>
                <p:nvPr/>
              </p:nvSpPr>
              <p:spPr>
                <a:xfrm>
                  <a:off x="2670048"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Pullover</a:t>
                  </a:r>
                </a:p>
              </p:txBody>
            </p:sp>
          </p:grpSp>
        </p:grpSp>
      </p:grpSp>
      <p:grpSp>
        <p:nvGrpSpPr>
          <p:cNvPr id="274" name="Group 273">
            <a:extLst>
              <a:ext uri="{FF2B5EF4-FFF2-40B4-BE49-F238E27FC236}">
                <a16:creationId xmlns:a16="http://schemas.microsoft.com/office/drawing/2014/main" id="{F1A56562-7332-E140-BCF4-93B2EF6D3DB5}"/>
              </a:ext>
            </a:extLst>
          </p:cNvPr>
          <p:cNvGrpSpPr/>
          <p:nvPr/>
        </p:nvGrpSpPr>
        <p:grpSpPr>
          <a:xfrm>
            <a:off x="5687568" y="217681"/>
            <a:ext cx="3240878" cy="1907297"/>
            <a:chOff x="5687568" y="217681"/>
            <a:chExt cx="3240878" cy="1907297"/>
          </a:xfrm>
        </p:grpSpPr>
        <p:sp>
          <p:nvSpPr>
            <p:cNvPr id="275" name="TextBox 274">
              <a:extLst>
                <a:ext uri="{FF2B5EF4-FFF2-40B4-BE49-F238E27FC236}">
                  <a16:creationId xmlns:a16="http://schemas.microsoft.com/office/drawing/2014/main" id="{B37474C6-F832-C046-A327-EB6C9816BA40}"/>
                </a:ext>
              </a:extLst>
            </p:cNvPr>
            <p:cNvSpPr txBox="1"/>
            <p:nvPr/>
          </p:nvSpPr>
          <p:spPr>
            <a:xfrm>
              <a:off x="5718222" y="217681"/>
              <a:ext cx="319717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A75A6"/>
                  </a:solidFill>
                  <a:effectLst/>
                  <a:uLnTx/>
                  <a:uFillTx/>
                  <a:latin typeface="IBM Plex Mono" panose="020B0509050203000203" pitchFamily="49" charset="77"/>
                  <a:ea typeface="+mn-ea"/>
                  <a:cs typeface="+mn-cs"/>
                </a:rPr>
                <a:t>Output Errors</a:t>
              </a:r>
            </a:p>
          </p:txBody>
        </p:sp>
        <p:grpSp>
          <p:nvGrpSpPr>
            <p:cNvPr id="276" name="Group 275">
              <a:extLst>
                <a:ext uri="{FF2B5EF4-FFF2-40B4-BE49-F238E27FC236}">
                  <a16:creationId xmlns:a16="http://schemas.microsoft.com/office/drawing/2014/main" id="{463B677D-CDC0-DB47-BC46-2CC1AF8D94CC}"/>
                </a:ext>
              </a:extLst>
            </p:cNvPr>
            <p:cNvGrpSpPr/>
            <p:nvPr/>
          </p:nvGrpSpPr>
          <p:grpSpPr>
            <a:xfrm>
              <a:off x="5687568" y="649224"/>
              <a:ext cx="3240878" cy="1475754"/>
              <a:chOff x="5687568" y="649224"/>
              <a:chExt cx="3240878" cy="1475754"/>
            </a:xfrm>
          </p:grpSpPr>
          <p:grpSp>
            <p:nvGrpSpPr>
              <p:cNvPr id="277" name="Group 276">
                <a:extLst>
                  <a:ext uri="{FF2B5EF4-FFF2-40B4-BE49-F238E27FC236}">
                    <a16:creationId xmlns:a16="http://schemas.microsoft.com/office/drawing/2014/main" id="{7AA0F4CB-4F24-6A42-A773-3F9B5F5256A1}"/>
                  </a:ext>
                </a:extLst>
              </p:cNvPr>
              <p:cNvGrpSpPr/>
              <p:nvPr/>
            </p:nvGrpSpPr>
            <p:grpSpPr>
              <a:xfrm>
                <a:off x="7565990" y="1241933"/>
                <a:ext cx="731520" cy="883045"/>
                <a:chOff x="2670048" y="749808"/>
                <a:chExt cx="731520" cy="883045"/>
              </a:xfrm>
            </p:grpSpPr>
            <p:pic>
              <p:nvPicPr>
                <p:cNvPr id="295" name="Picture 294">
                  <a:extLst>
                    <a:ext uri="{FF2B5EF4-FFF2-40B4-BE49-F238E27FC236}">
                      <a16:creationId xmlns:a16="http://schemas.microsoft.com/office/drawing/2014/main" id="{06741E42-070D-BC40-AEC8-3B780F8EF499}"/>
                    </a:ext>
                  </a:extLst>
                </p:cNvPr>
                <p:cNvPicPr>
                  <a:picLocks noChangeAspect="1"/>
                </p:cNvPicPr>
                <p:nvPr/>
              </p:nvPicPr>
              <p:blipFill>
                <a:blip r:embed="rId7"/>
                <a:stretch>
                  <a:fillRect/>
                </a:stretch>
              </p:blipFill>
              <p:spPr>
                <a:xfrm>
                  <a:off x="2807208" y="749808"/>
                  <a:ext cx="457200" cy="457200"/>
                </a:xfrm>
                <a:prstGeom prst="rect">
                  <a:avLst/>
                </a:prstGeom>
              </p:spPr>
            </p:pic>
            <p:sp>
              <p:nvSpPr>
                <p:cNvPr id="296" name="TextBox 295">
                  <a:extLst>
                    <a:ext uri="{FF2B5EF4-FFF2-40B4-BE49-F238E27FC236}">
                      <a16:creationId xmlns:a16="http://schemas.microsoft.com/office/drawing/2014/main" id="{38546FD9-29DD-694B-A0EB-668757373085}"/>
                    </a:ext>
                  </a:extLst>
                </p:cNvPr>
                <p:cNvSpPr txBox="1"/>
                <p:nvPr/>
              </p:nvSpPr>
              <p:spPr>
                <a:xfrm>
                  <a:off x="2670048"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Pullover</a:t>
                  </a:r>
                </a:p>
              </p:txBody>
            </p:sp>
          </p:grpSp>
          <p:grpSp>
            <p:nvGrpSpPr>
              <p:cNvPr id="278" name="Group 277">
                <a:extLst>
                  <a:ext uri="{FF2B5EF4-FFF2-40B4-BE49-F238E27FC236}">
                    <a16:creationId xmlns:a16="http://schemas.microsoft.com/office/drawing/2014/main" id="{D74F5482-2723-2E4F-845B-D6CE97BB394D}"/>
                  </a:ext>
                </a:extLst>
              </p:cNvPr>
              <p:cNvGrpSpPr/>
              <p:nvPr/>
            </p:nvGrpSpPr>
            <p:grpSpPr>
              <a:xfrm>
                <a:off x="5687568" y="649224"/>
                <a:ext cx="3240878" cy="1279526"/>
                <a:chOff x="5687568" y="649224"/>
                <a:chExt cx="3240878" cy="1279526"/>
              </a:xfrm>
            </p:grpSpPr>
            <p:sp>
              <p:nvSpPr>
                <p:cNvPr id="279" name="Rectangle 278">
                  <a:extLst>
                    <a:ext uri="{FF2B5EF4-FFF2-40B4-BE49-F238E27FC236}">
                      <a16:creationId xmlns:a16="http://schemas.microsoft.com/office/drawing/2014/main" id="{653B01A4-3F45-5049-8648-6A4C39EE43C8}"/>
                    </a:ext>
                  </a:extLst>
                </p:cNvPr>
                <p:cNvSpPr/>
                <p:nvPr/>
              </p:nvSpPr>
              <p:spPr>
                <a:xfrm>
                  <a:off x="5718968" y="649224"/>
                  <a:ext cx="3197114" cy="1279526"/>
                </a:xfrm>
                <a:prstGeom prst="rect">
                  <a:avLst/>
                </a:prstGeom>
                <a:noFill/>
                <a:ln w="25400">
                  <a:solidFill>
                    <a:schemeClr val="accent2"/>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grpSp>
              <p:nvGrpSpPr>
                <p:cNvPr id="280" name="Group 279">
                  <a:extLst>
                    <a:ext uri="{FF2B5EF4-FFF2-40B4-BE49-F238E27FC236}">
                      <a16:creationId xmlns:a16="http://schemas.microsoft.com/office/drawing/2014/main" id="{BAC7D064-360A-B841-8C22-ABB457338356}"/>
                    </a:ext>
                  </a:extLst>
                </p:cNvPr>
                <p:cNvGrpSpPr/>
                <p:nvPr/>
              </p:nvGrpSpPr>
              <p:grpSpPr>
                <a:xfrm>
                  <a:off x="5687568" y="758317"/>
                  <a:ext cx="731520" cy="687607"/>
                  <a:chOff x="274320" y="749808"/>
                  <a:chExt cx="731520" cy="687607"/>
                </a:xfrm>
              </p:grpSpPr>
              <p:pic>
                <p:nvPicPr>
                  <p:cNvPr id="293" name="Picture 292">
                    <a:extLst>
                      <a:ext uri="{FF2B5EF4-FFF2-40B4-BE49-F238E27FC236}">
                        <a16:creationId xmlns:a16="http://schemas.microsoft.com/office/drawing/2014/main" id="{CB75CD8B-C900-A94C-B5F8-1A07217C731D}"/>
                      </a:ext>
                    </a:extLst>
                  </p:cNvPr>
                  <p:cNvPicPr>
                    <a:picLocks noChangeAspect="1"/>
                  </p:cNvPicPr>
                  <p:nvPr/>
                </p:nvPicPr>
                <p:blipFill>
                  <a:blip r:embed="rId3"/>
                  <a:stretch>
                    <a:fillRect/>
                  </a:stretch>
                </p:blipFill>
                <p:spPr>
                  <a:xfrm>
                    <a:off x="411480" y="749808"/>
                    <a:ext cx="457200" cy="457200"/>
                  </a:xfrm>
                  <a:prstGeom prst="rect">
                    <a:avLst/>
                  </a:prstGeom>
                </p:spPr>
              </p:pic>
              <p:sp>
                <p:nvSpPr>
                  <p:cNvPr id="294" name="TextBox 293">
                    <a:extLst>
                      <a:ext uri="{FF2B5EF4-FFF2-40B4-BE49-F238E27FC236}">
                        <a16:creationId xmlns:a16="http://schemas.microsoft.com/office/drawing/2014/main" id="{D4C680CC-7BD4-B44E-9838-A0BA6DAC1382}"/>
                      </a:ext>
                    </a:extLst>
                  </p:cNvPr>
                  <p:cNvSpPr txBox="1"/>
                  <p:nvPr/>
                </p:nvSpPr>
                <p:spPr>
                  <a:xfrm>
                    <a:off x="274320" y="1152144"/>
                    <a:ext cx="731520" cy="285271"/>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81" name="Group 280">
                  <a:extLst>
                    <a:ext uri="{FF2B5EF4-FFF2-40B4-BE49-F238E27FC236}">
                      <a16:creationId xmlns:a16="http://schemas.microsoft.com/office/drawing/2014/main" id="{92607B87-E142-1C4E-BF7E-9A0A3C9C902D}"/>
                    </a:ext>
                  </a:extLst>
                </p:cNvPr>
                <p:cNvGrpSpPr/>
                <p:nvPr/>
              </p:nvGrpSpPr>
              <p:grpSpPr>
                <a:xfrm>
                  <a:off x="6314602" y="1241933"/>
                  <a:ext cx="731520" cy="677861"/>
                  <a:chOff x="903586" y="749808"/>
                  <a:chExt cx="731520" cy="677861"/>
                </a:xfrm>
              </p:grpSpPr>
              <p:pic>
                <p:nvPicPr>
                  <p:cNvPr id="291" name="Picture 290">
                    <a:extLst>
                      <a:ext uri="{FF2B5EF4-FFF2-40B4-BE49-F238E27FC236}">
                        <a16:creationId xmlns:a16="http://schemas.microsoft.com/office/drawing/2014/main" id="{BCA47094-6F26-4842-B07C-884408F4C034}"/>
                      </a:ext>
                    </a:extLst>
                  </p:cNvPr>
                  <p:cNvPicPr>
                    <a:picLocks noChangeAspect="1"/>
                  </p:cNvPicPr>
                  <p:nvPr/>
                </p:nvPicPr>
                <p:blipFill>
                  <a:blip r:embed="rId4"/>
                  <a:stretch>
                    <a:fillRect/>
                  </a:stretch>
                </p:blipFill>
                <p:spPr>
                  <a:xfrm>
                    <a:off x="1040746" y="749808"/>
                    <a:ext cx="457200" cy="457200"/>
                  </a:xfrm>
                  <a:prstGeom prst="rect">
                    <a:avLst/>
                  </a:prstGeom>
                </p:spPr>
              </p:pic>
              <p:sp>
                <p:nvSpPr>
                  <p:cNvPr id="292" name="TextBox 291">
                    <a:extLst>
                      <a:ext uri="{FF2B5EF4-FFF2-40B4-BE49-F238E27FC236}">
                        <a16:creationId xmlns:a16="http://schemas.microsoft.com/office/drawing/2014/main" id="{08A0CA88-5163-0D47-83EB-01036017C1CA}"/>
                      </a:ext>
                    </a:extLst>
                  </p:cNvPr>
                  <p:cNvSpPr txBox="1"/>
                  <p:nvPr/>
                </p:nvSpPr>
                <p:spPr>
                  <a:xfrm>
                    <a:off x="903586"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82" name="Group 281">
                  <a:extLst>
                    <a:ext uri="{FF2B5EF4-FFF2-40B4-BE49-F238E27FC236}">
                      <a16:creationId xmlns:a16="http://schemas.microsoft.com/office/drawing/2014/main" id="{9F898CF9-B6EE-E642-81CB-24332D74DFC1}"/>
                    </a:ext>
                  </a:extLst>
                </p:cNvPr>
                <p:cNvGrpSpPr/>
                <p:nvPr/>
              </p:nvGrpSpPr>
              <p:grpSpPr>
                <a:xfrm>
                  <a:off x="6941636" y="744617"/>
                  <a:ext cx="731520" cy="681401"/>
                  <a:chOff x="1487250" y="746268"/>
                  <a:chExt cx="731520" cy="681401"/>
                </a:xfrm>
              </p:grpSpPr>
              <p:pic>
                <p:nvPicPr>
                  <p:cNvPr id="289" name="Picture 288">
                    <a:extLst>
                      <a:ext uri="{FF2B5EF4-FFF2-40B4-BE49-F238E27FC236}">
                        <a16:creationId xmlns:a16="http://schemas.microsoft.com/office/drawing/2014/main" id="{22664F21-2A88-4E4B-AD8E-4D99E4E97282}"/>
                      </a:ext>
                    </a:extLst>
                  </p:cNvPr>
                  <p:cNvPicPr>
                    <a:picLocks noChangeAspect="1"/>
                  </p:cNvPicPr>
                  <p:nvPr/>
                </p:nvPicPr>
                <p:blipFill>
                  <a:blip r:embed="rId5"/>
                  <a:stretch>
                    <a:fillRect/>
                  </a:stretch>
                </p:blipFill>
                <p:spPr>
                  <a:xfrm>
                    <a:off x="1624410" y="746268"/>
                    <a:ext cx="457200" cy="457200"/>
                  </a:xfrm>
                  <a:prstGeom prst="rect">
                    <a:avLst/>
                  </a:prstGeom>
                </p:spPr>
              </p:pic>
              <p:sp>
                <p:nvSpPr>
                  <p:cNvPr id="290" name="TextBox 289">
                    <a:extLst>
                      <a:ext uri="{FF2B5EF4-FFF2-40B4-BE49-F238E27FC236}">
                        <a16:creationId xmlns:a16="http://schemas.microsoft.com/office/drawing/2014/main" id="{2AAD0DED-54B6-8C45-8335-F8BA76233AC8}"/>
                      </a:ext>
                    </a:extLst>
                  </p:cNvPr>
                  <p:cNvSpPr txBox="1"/>
                  <p:nvPr/>
                </p:nvSpPr>
                <p:spPr>
                  <a:xfrm>
                    <a:off x="1487250"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83" name="Group 282">
                  <a:extLst>
                    <a:ext uri="{FF2B5EF4-FFF2-40B4-BE49-F238E27FC236}">
                      <a16:creationId xmlns:a16="http://schemas.microsoft.com/office/drawing/2014/main" id="{999F0DFD-37EA-8F40-9CF6-95B952F0730C}"/>
                    </a:ext>
                  </a:extLst>
                </p:cNvPr>
                <p:cNvGrpSpPr/>
                <p:nvPr/>
              </p:nvGrpSpPr>
              <p:grpSpPr>
                <a:xfrm>
                  <a:off x="8196926" y="748157"/>
                  <a:ext cx="731520" cy="677861"/>
                  <a:chOff x="2103131" y="749808"/>
                  <a:chExt cx="731520" cy="677861"/>
                </a:xfrm>
              </p:grpSpPr>
              <p:pic>
                <p:nvPicPr>
                  <p:cNvPr id="287" name="Picture 286">
                    <a:extLst>
                      <a:ext uri="{FF2B5EF4-FFF2-40B4-BE49-F238E27FC236}">
                        <a16:creationId xmlns:a16="http://schemas.microsoft.com/office/drawing/2014/main" id="{829253DA-803C-FF4B-B654-2762AD74BB2B}"/>
                      </a:ext>
                    </a:extLst>
                  </p:cNvPr>
                  <p:cNvPicPr>
                    <a:picLocks noChangeAspect="1"/>
                  </p:cNvPicPr>
                  <p:nvPr/>
                </p:nvPicPr>
                <p:blipFill>
                  <a:blip r:embed="rId6"/>
                  <a:stretch>
                    <a:fillRect/>
                  </a:stretch>
                </p:blipFill>
                <p:spPr>
                  <a:xfrm>
                    <a:off x="2240291" y="749808"/>
                    <a:ext cx="457200" cy="457200"/>
                  </a:xfrm>
                  <a:prstGeom prst="rect">
                    <a:avLst/>
                  </a:prstGeom>
                </p:spPr>
              </p:pic>
              <p:sp>
                <p:nvSpPr>
                  <p:cNvPr id="288" name="TextBox 287">
                    <a:extLst>
                      <a:ext uri="{FF2B5EF4-FFF2-40B4-BE49-F238E27FC236}">
                        <a16:creationId xmlns:a16="http://schemas.microsoft.com/office/drawing/2014/main" id="{A4BA0021-5619-3A4D-962D-ED626FF5EE24}"/>
                      </a:ext>
                    </a:extLst>
                  </p:cNvPr>
                  <p:cNvSpPr txBox="1"/>
                  <p:nvPr/>
                </p:nvSpPr>
                <p:spPr>
                  <a:xfrm>
                    <a:off x="2103131"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T-shirt</a:t>
                    </a:r>
                  </a:p>
                </p:txBody>
              </p:sp>
            </p:grpSp>
            <p:sp>
              <p:nvSpPr>
                <p:cNvPr id="284" name="Rectangle 283">
                  <a:extLst>
                    <a:ext uri="{FF2B5EF4-FFF2-40B4-BE49-F238E27FC236}">
                      <a16:creationId xmlns:a16="http://schemas.microsoft.com/office/drawing/2014/main" id="{0F7DE79F-F010-FA41-8AA1-BCDA769B0C79}"/>
                    </a:ext>
                  </a:extLst>
                </p:cNvPr>
                <p:cNvSpPr/>
                <p:nvPr/>
              </p:nvSpPr>
              <p:spPr>
                <a:xfrm>
                  <a:off x="6521756" y="1316736"/>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sp>
              <p:nvSpPr>
                <p:cNvPr id="285" name="Rectangle 284">
                  <a:extLst>
                    <a:ext uri="{FF2B5EF4-FFF2-40B4-BE49-F238E27FC236}">
                      <a16:creationId xmlns:a16="http://schemas.microsoft.com/office/drawing/2014/main" id="{95EA75F2-244C-CB47-AC11-F18374369F13}"/>
                    </a:ext>
                  </a:extLst>
                </p:cNvPr>
                <p:cNvSpPr/>
                <p:nvPr/>
              </p:nvSpPr>
              <p:spPr>
                <a:xfrm>
                  <a:off x="7148790" y="804672"/>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sp>
              <p:nvSpPr>
                <p:cNvPr id="286" name="Rectangle 285">
                  <a:extLst>
                    <a:ext uri="{FF2B5EF4-FFF2-40B4-BE49-F238E27FC236}">
                      <a16:creationId xmlns:a16="http://schemas.microsoft.com/office/drawing/2014/main" id="{16506FD8-6C35-3C44-84DD-B4137A0EE9F8}"/>
                    </a:ext>
                  </a:extLst>
                </p:cNvPr>
                <p:cNvSpPr/>
                <p:nvPr/>
              </p:nvSpPr>
              <p:spPr>
                <a:xfrm>
                  <a:off x="8404080" y="804672"/>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grpSp>
        </p:grpSp>
      </p:grpSp>
      <p:sp>
        <p:nvSpPr>
          <p:cNvPr id="297" name="TextBox 296">
            <a:extLst>
              <a:ext uri="{FF2B5EF4-FFF2-40B4-BE49-F238E27FC236}">
                <a16:creationId xmlns:a16="http://schemas.microsoft.com/office/drawing/2014/main" id="{D5B9854B-D659-E74B-AC72-1157E7CB8F5F}"/>
              </a:ext>
            </a:extLst>
          </p:cNvPr>
          <p:cNvSpPr txBox="1"/>
          <p:nvPr/>
        </p:nvSpPr>
        <p:spPr>
          <a:xfrm>
            <a:off x="2514600" y="4823460"/>
            <a:ext cx="66294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Fashion-MNIST dataset by </a:t>
            </a:r>
            <a:r>
              <a:rPr kumimoji="0" lang="en-US" sz="800" b="0" i="0" u="none" strike="noStrike" kern="1200" cap="none" spc="0" normalizeH="0" baseline="0" noProof="0" dirty="0" err="1">
                <a:ln>
                  <a:noFill/>
                </a:ln>
                <a:solidFill>
                  <a:srgbClr val="000000"/>
                </a:solidFill>
                <a:effectLst/>
                <a:uLnTx/>
                <a:uFillTx/>
                <a:latin typeface="IBM Plex Sans"/>
                <a:ea typeface="+mn-ea"/>
                <a:cs typeface="+mn-cs"/>
              </a:rPr>
              <a:t>Zalando</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 Research, on GitHub &lt;</a:t>
            </a:r>
            <a:r>
              <a:rPr kumimoji="0" lang="en-US" sz="800" b="0" i="0" u="none" strike="noStrike" kern="1200" cap="none" spc="0" normalizeH="0" baseline="0" noProof="0" dirty="0">
                <a:ln>
                  <a:noFill/>
                </a:ln>
                <a:solidFill>
                  <a:srgbClr val="000000"/>
                </a:solidFill>
                <a:effectLst/>
                <a:uLnTx/>
                <a:uFillTx/>
                <a:latin typeface="IBM Plex Sans"/>
                <a:ea typeface="+mn-ea"/>
                <a:cs typeface="+mn-cs"/>
                <a:hlinkClick r:id="rId8">
                  <a:extLst>
                    <a:ext uri="{A12FA001-AC4F-418D-AE19-62706E023703}">
                      <ahyp:hlinkClr xmlns:ahyp="http://schemas.microsoft.com/office/drawing/2018/hyperlinkcolor" val="tx"/>
                    </a:ext>
                  </a:extLst>
                </a:hlinkClick>
              </a:rPr>
              <a:t>https://github.com/zalandoresearch/fashion-mnist</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&gt; (MIT License).</a:t>
            </a:r>
          </a:p>
        </p:txBody>
      </p:sp>
    </p:spTree>
    <p:extLst>
      <p:ext uri="{BB962C8B-B14F-4D97-AF65-F5344CB8AC3E}">
        <p14:creationId xmlns:p14="http://schemas.microsoft.com/office/powerpoint/2010/main" val="2520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autoRev="1" fill="hold" grpId="0" nodeType="withEffect">
                                  <p:stCondLst>
                                    <p:cond delay="0"/>
                                  </p:stCondLst>
                                  <p:childTnLst>
                                    <p:animScale>
                                      <p:cBhvr>
                                        <p:cTn id="6" dur="150" fill="hold"/>
                                        <p:tgtEl>
                                          <p:spTgt spid="11"/>
                                        </p:tgtEl>
                                      </p:cBhvr>
                                      <p:by x="115000" y="115000"/>
                                    </p:animScale>
                                  </p:childTnLst>
                                </p:cTn>
                              </p:par>
                              <p:par>
                                <p:cTn id="7" presetID="6" presetClass="emph" presetSubtype="0" repeatCount="3000" autoRev="1" fill="hold" grpId="0" nodeType="withEffect">
                                  <p:stCondLst>
                                    <p:cond delay="0"/>
                                  </p:stCondLst>
                                  <p:childTnLst>
                                    <p:animScale>
                                      <p:cBhvr>
                                        <p:cTn id="8" dur="150" fill="hold"/>
                                        <p:tgtEl>
                                          <p:spTgt spid="14"/>
                                        </p:tgtEl>
                                      </p:cBhvr>
                                      <p:by x="115000" y="115000"/>
                                    </p:animScale>
                                  </p:childTnLst>
                                </p:cTn>
                              </p:par>
                              <p:par>
                                <p:cTn id="9" presetID="6" presetClass="emph" presetSubtype="0" repeatCount="3000" autoRev="1" fill="hold" grpId="0" nodeType="withEffect">
                                  <p:stCondLst>
                                    <p:cond delay="0"/>
                                  </p:stCondLst>
                                  <p:childTnLst>
                                    <p:animScale>
                                      <p:cBhvr>
                                        <p:cTn id="10" dur="150" fill="hold"/>
                                        <p:tgtEl>
                                          <p:spTgt spid="16"/>
                                        </p:tgtEl>
                                      </p:cBhvr>
                                      <p:by x="115000" y="115000"/>
                                    </p:animScale>
                                  </p:childTnLst>
                                </p:cTn>
                              </p:par>
                              <p:par>
                                <p:cTn id="11" presetID="6" presetClass="emph" presetSubtype="0" repeatCount="3000" autoRev="1" fill="hold" grpId="0" nodeType="withEffect">
                                  <p:stCondLst>
                                    <p:cond delay="0"/>
                                  </p:stCondLst>
                                  <p:childTnLst>
                                    <p:animScale>
                                      <p:cBhvr>
                                        <p:cTn id="12" dur="150" fill="hold"/>
                                        <p:tgtEl>
                                          <p:spTgt spid="12"/>
                                        </p:tgtEl>
                                      </p:cBhvr>
                                      <p:by x="115000" y="115000"/>
                                    </p:animScale>
                                  </p:childTnLst>
                                </p:cTn>
                              </p:par>
                            </p:childTnLst>
                          </p:cTn>
                        </p:par>
                        <p:par>
                          <p:cTn id="13" fill="hold">
                            <p:stCondLst>
                              <p:cond delay="900"/>
                            </p:stCondLst>
                            <p:childTnLst>
                              <p:par>
                                <p:cTn id="14" presetID="6" presetClass="emph" presetSubtype="0" repeatCount="3000" autoRev="1" fill="hold" grpId="0" nodeType="afterEffect">
                                  <p:stCondLst>
                                    <p:cond delay="100"/>
                                  </p:stCondLst>
                                  <p:childTnLst>
                                    <p:animScale>
                                      <p:cBhvr>
                                        <p:cTn id="15" dur="150" fill="hold"/>
                                        <p:tgtEl>
                                          <p:spTgt spid="7"/>
                                        </p:tgtEl>
                                      </p:cBhvr>
                                      <p:by x="115000" y="115000"/>
                                    </p:animScale>
                                  </p:childTnLst>
                                </p:cTn>
                              </p:par>
                              <p:par>
                                <p:cTn id="16" presetID="6" presetClass="emph" presetSubtype="0" repeatCount="3000" autoRev="1" fill="hold" grpId="0" nodeType="withEffect">
                                  <p:stCondLst>
                                    <p:cond delay="0"/>
                                  </p:stCondLst>
                                  <p:childTnLst>
                                    <p:animScale>
                                      <p:cBhvr>
                                        <p:cTn id="17" dur="150" fill="hold"/>
                                        <p:tgtEl>
                                          <p:spTgt spid="23"/>
                                        </p:tgtEl>
                                      </p:cBhvr>
                                      <p:by x="115000" y="115000"/>
                                    </p:animScale>
                                  </p:childTnLst>
                                </p:cTn>
                              </p:par>
                              <p:par>
                                <p:cTn id="18" presetID="6" presetClass="emph" presetSubtype="0" repeatCount="3000" autoRev="1" fill="hold" grpId="0" nodeType="withEffect">
                                  <p:stCondLst>
                                    <p:cond delay="0"/>
                                  </p:stCondLst>
                                  <p:childTnLst>
                                    <p:animScale>
                                      <p:cBhvr>
                                        <p:cTn id="19" dur="150" fill="hold"/>
                                        <p:tgtEl>
                                          <p:spTgt spid="17"/>
                                        </p:tgtEl>
                                      </p:cBhvr>
                                      <p:by x="115000" y="115000"/>
                                    </p:animScale>
                                  </p:childTnLst>
                                </p:cTn>
                              </p:par>
                            </p:childTnLst>
                          </p:cTn>
                        </p:par>
                        <p:par>
                          <p:cTn id="20" fill="hold">
                            <p:stCondLst>
                              <p:cond delay="1900"/>
                            </p:stCondLst>
                            <p:childTnLst>
                              <p:par>
                                <p:cTn id="21" presetID="6" presetClass="emph" presetSubtype="0" repeatCount="3000" autoRev="1" fill="hold" grpId="0" nodeType="afterEffect">
                                  <p:stCondLst>
                                    <p:cond delay="100"/>
                                  </p:stCondLst>
                                  <p:childTnLst>
                                    <p:animScale>
                                      <p:cBhvr>
                                        <p:cTn id="22" dur="150" fill="hold"/>
                                        <p:tgtEl>
                                          <p:spTgt spid="10"/>
                                        </p:tgtEl>
                                      </p:cBhvr>
                                      <p:by x="115000" y="115000"/>
                                    </p:animScale>
                                  </p:childTnLst>
                                </p:cTn>
                              </p:par>
                              <p:par>
                                <p:cTn id="23" presetID="6" presetClass="emph" presetSubtype="0" repeatCount="3000" autoRev="1" fill="hold" grpId="1" nodeType="withEffect">
                                  <p:stCondLst>
                                    <p:cond delay="0"/>
                                  </p:stCondLst>
                                  <p:childTnLst>
                                    <p:animScale>
                                      <p:cBhvr>
                                        <p:cTn id="24" dur="150" fill="hold"/>
                                        <p:tgtEl>
                                          <p:spTgt spid="33"/>
                                        </p:tgtEl>
                                      </p:cBhvr>
                                      <p:by x="115000" y="115000"/>
                                    </p:animScale>
                                  </p:childTnLst>
                                </p:cTn>
                              </p:par>
                              <p:par>
                                <p:cTn id="25" presetID="6" presetClass="emph" presetSubtype="0" repeatCount="3000" autoRev="1" fill="hold" grpId="1" nodeType="withEffect">
                                  <p:stCondLst>
                                    <p:cond delay="0"/>
                                  </p:stCondLst>
                                  <p:childTnLst>
                                    <p:animScale>
                                      <p:cBhvr>
                                        <p:cTn id="26" dur="150" fill="hold"/>
                                        <p:tgtEl>
                                          <p:spTgt spid="19"/>
                                        </p:tgtEl>
                                      </p:cBhvr>
                                      <p:by x="115000" y="115000"/>
                                    </p:animScale>
                                  </p:childTnLst>
                                </p:cTn>
                              </p:par>
                              <p:par>
                                <p:cTn id="27" presetID="6" presetClass="emph" presetSubtype="0" repeatCount="3000" autoRev="1" fill="hold" grpId="0" nodeType="withEffect">
                                  <p:stCondLst>
                                    <p:cond delay="0"/>
                                  </p:stCondLst>
                                  <p:childTnLst>
                                    <p:animScale>
                                      <p:cBhvr>
                                        <p:cTn id="28" dur="150" fill="hold"/>
                                        <p:tgtEl>
                                          <p:spTgt spid="13"/>
                                        </p:tgtEl>
                                      </p:cBhvr>
                                      <p:by x="115000" y="115000"/>
                                    </p:animScale>
                                  </p:childTnLst>
                                </p:cTn>
                              </p:par>
                              <p:par>
                                <p:cTn id="29" presetID="6" presetClass="emph" presetSubtype="0" repeatCount="3000" autoRev="1" fill="hold" grpId="0" nodeType="withEffect">
                                  <p:stCondLst>
                                    <p:cond delay="0"/>
                                  </p:stCondLst>
                                  <p:childTnLst>
                                    <p:animScale>
                                      <p:cBhvr>
                                        <p:cTn id="30" dur="150" fill="hold"/>
                                        <p:tgtEl>
                                          <p:spTgt spid="9"/>
                                        </p:tgtEl>
                                      </p:cBhvr>
                                      <p:by x="115000" y="115000"/>
                                    </p:animScale>
                                  </p:childTnLst>
                                </p:cTn>
                              </p:par>
                            </p:childTnLst>
                          </p:cTn>
                        </p:par>
                        <p:par>
                          <p:cTn id="31" fill="hold">
                            <p:stCondLst>
                              <p:cond delay="2900"/>
                            </p:stCondLst>
                            <p:childTnLst>
                              <p:par>
                                <p:cTn id="32" presetID="6" presetClass="emph" presetSubtype="0" repeatCount="3000" autoRev="1" fill="hold" grpId="1" nodeType="afterEffect">
                                  <p:stCondLst>
                                    <p:cond delay="100"/>
                                  </p:stCondLst>
                                  <p:childTnLst>
                                    <p:animScale>
                                      <p:cBhvr>
                                        <p:cTn id="33" dur="150" fill="hold"/>
                                        <p:tgtEl>
                                          <p:spTgt spid="8"/>
                                        </p:tgtEl>
                                      </p:cBhvr>
                                      <p:by x="115000" y="115000"/>
                                    </p:animScale>
                                  </p:childTnLst>
                                </p:cTn>
                              </p:par>
                              <p:par>
                                <p:cTn id="34" presetID="6" presetClass="emph" presetSubtype="0" repeatCount="3000" autoRev="1" fill="hold" grpId="0" nodeType="withEffect">
                                  <p:stCondLst>
                                    <p:cond delay="0"/>
                                  </p:stCondLst>
                                  <p:childTnLst>
                                    <p:animScale>
                                      <p:cBhvr>
                                        <p:cTn id="35" dur="150" fill="hold"/>
                                        <p:tgtEl>
                                          <p:spTgt spid="25"/>
                                        </p:tgtEl>
                                      </p:cBhvr>
                                      <p:by x="115000" y="115000"/>
                                    </p:animScale>
                                  </p:childTnLst>
                                </p:cTn>
                              </p:par>
                              <p:par>
                                <p:cTn id="36" presetID="6" presetClass="emph" presetSubtype="0" repeatCount="3000" autoRev="1" fill="hold" grpId="0" nodeType="withEffect">
                                  <p:stCondLst>
                                    <p:cond delay="0"/>
                                  </p:stCondLst>
                                  <p:childTnLst>
                                    <p:animScale>
                                      <p:cBhvr>
                                        <p:cTn id="37" dur="150" fill="hold"/>
                                        <p:tgtEl>
                                          <p:spTgt spid="29"/>
                                        </p:tgtEl>
                                      </p:cBhvr>
                                      <p:by x="115000" y="115000"/>
                                    </p:animScale>
                                  </p:childTnLst>
                                </p:cTn>
                              </p:par>
                              <p:par>
                                <p:cTn id="38" presetID="6" presetClass="emph" presetSubtype="0" repeatCount="3000" autoRev="1" fill="hold" grpId="0" nodeType="withEffect">
                                  <p:stCondLst>
                                    <p:cond delay="0"/>
                                  </p:stCondLst>
                                  <p:childTnLst>
                                    <p:animScale>
                                      <p:cBhvr>
                                        <p:cTn id="39" dur="150" fill="hold"/>
                                        <p:tgtEl>
                                          <p:spTgt spid="8"/>
                                        </p:tgtEl>
                                      </p:cBhvr>
                                      <p:by x="115000" y="115000"/>
                                    </p:animScale>
                                  </p:childTnLst>
                                </p:cTn>
                              </p:par>
                            </p:childTnLst>
                          </p:cTn>
                        </p:par>
                        <p:par>
                          <p:cTn id="40" fill="hold">
                            <p:stCondLst>
                              <p:cond delay="3900"/>
                            </p:stCondLst>
                            <p:childTnLst>
                              <p:par>
                                <p:cTn id="41" presetID="6" presetClass="emph" presetSubtype="0" repeatCount="3000" autoRev="1" fill="hold" grpId="0" nodeType="afterEffect">
                                  <p:stCondLst>
                                    <p:cond delay="100"/>
                                  </p:stCondLst>
                                  <p:childTnLst>
                                    <p:animScale>
                                      <p:cBhvr>
                                        <p:cTn id="42" dur="150" fill="hold"/>
                                        <p:tgtEl>
                                          <p:spTgt spid="19"/>
                                        </p:tgtEl>
                                      </p:cBhvr>
                                      <p:by x="115000" y="115000"/>
                                    </p:animScale>
                                  </p:childTnLst>
                                </p:cTn>
                              </p:par>
                              <p:par>
                                <p:cTn id="43" presetID="6" presetClass="emph" presetSubtype="0" repeatCount="3000" autoRev="1" fill="hold" grpId="1" nodeType="withEffect">
                                  <p:stCondLst>
                                    <p:cond delay="0"/>
                                  </p:stCondLst>
                                  <p:childTnLst>
                                    <p:animScale>
                                      <p:cBhvr>
                                        <p:cTn id="44" dur="150" fill="hold"/>
                                        <p:tgtEl>
                                          <p:spTgt spid="13"/>
                                        </p:tgtEl>
                                      </p:cBhvr>
                                      <p:by x="115000" y="115000"/>
                                    </p:animScale>
                                  </p:childTnLst>
                                </p:cTn>
                              </p:par>
                              <p:par>
                                <p:cTn id="45" presetID="6" presetClass="emph" presetSubtype="0" repeatCount="3000" autoRev="1" fill="hold" grpId="0" nodeType="withEffect">
                                  <p:stCondLst>
                                    <p:cond delay="0"/>
                                  </p:stCondLst>
                                  <p:childTnLst>
                                    <p:animScale>
                                      <p:cBhvr>
                                        <p:cTn id="46" dur="150" fill="hold"/>
                                        <p:tgtEl>
                                          <p:spTgt spid="18"/>
                                        </p:tgtEl>
                                      </p:cBhvr>
                                      <p:by x="115000" y="115000"/>
                                    </p:animScale>
                                  </p:childTnLst>
                                </p:cTn>
                              </p:par>
                              <p:par>
                                <p:cTn id="47" presetID="6" presetClass="emph" presetSubtype="0" repeatCount="3000" autoRev="1" fill="hold" grpId="0" nodeType="withEffect">
                                  <p:stCondLst>
                                    <p:cond delay="0"/>
                                  </p:stCondLst>
                                  <p:childTnLst>
                                    <p:animScale>
                                      <p:cBhvr>
                                        <p:cTn id="48" dur="150" fill="hold"/>
                                        <p:tgtEl>
                                          <p:spTgt spid="20"/>
                                        </p:tgtEl>
                                      </p:cBhvr>
                                      <p:by x="115000" y="115000"/>
                                    </p:animScale>
                                  </p:childTnLst>
                                </p:cTn>
                              </p:par>
                            </p:childTnLst>
                          </p:cTn>
                        </p:par>
                        <p:par>
                          <p:cTn id="49" fill="hold">
                            <p:stCondLst>
                              <p:cond delay="4900"/>
                            </p:stCondLst>
                            <p:childTnLst>
                              <p:par>
                                <p:cTn id="50" presetID="6" presetClass="emph" presetSubtype="0" repeatCount="3000" autoRev="1" fill="hold" grpId="0" nodeType="afterEffect">
                                  <p:stCondLst>
                                    <p:cond delay="100"/>
                                  </p:stCondLst>
                                  <p:childTnLst>
                                    <p:animScale>
                                      <p:cBhvr>
                                        <p:cTn id="51" dur="150" fill="hold"/>
                                        <p:tgtEl>
                                          <p:spTgt spid="22"/>
                                        </p:tgtEl>
                                      </p:cBhvr>
                                      <p:by x="115000" y="115000"/>
                                    </p:animScale>
                                  </p:childTnLst>
                                </p:cTn>
                              </p:par>
                              <p:par>
                                <p:cTn id="52" presetID="6" presetClass="emph" presetSubtype="0" repeatCount="3000" autoRev="1" fill="hold" grpId="0" nodeType="withEffect">
                                  <p:stCondLst>
                                    <p:cond delay="0"/>
                                  </p:stCondLst>
                                  <p:childTnLst>
                                    <p:animScale>
                                      <p:cBhvr>
                                        <p:cTn id="53" dur="150" fill="hold"/>
                                        <p:tgtEl>
                                          <p:spTgt spid="32"/>
                                        </p:tgtEl>
                                      </p:cBhvr>
                                      <p:by x="115000" y="115000"/>
                                    </p:animScale>
                                  </p:childTnLst>
                                </p:cTn>
                              </p:par>
                              <p:par>
                                <p:cTn id="54" presetID="6" presetClass="emph" presetSubtype="0" repeatCount="3000" autoRev="1" fill="hold" grpId="0" nodeType="withEffect">
                                  <p:stCondLst>
                                    <p:cond delay="0"/>
                                  </p:stCondLst>
                                  <p:childTnLst>
                                    <p:animScale>
                                      <p:cBhvr>
                                        <p:cTn id="55" dur="150" fill="hold"/>
                                        <p:tgtEl>
                                          <p:spTgt spid="26"/>
                                        </p:tgtEl>
                                      </p:cBhvr>
                                      <p:by x="115000" y="115000"/>
                                    </p:animScale>
                                  </p:childTnLst>
                                </p:cTn>
                              </p:par>
                              <p:par>
                                <p:cTn id="56" presetID="6" presetClass="emph" presetSubtype="0" repeatCount="3000" autoRev="1" fill="hold" grpId="0" nodeType="withEffect">
                                  <p:stCondLst>
                                    <p:cond delay="0"/>
                                  </p:stCondLst>
                                  <p:childTnLst>
                                    <p:animScale>
                                      <p:cBhvr>
                                        <p:cTn id="57" dur="150" fill="hold"/>
                                        <p:tgtEl>
                                          <p:spTgt spid="33"/>
                                        </p:tgtEl>
                                      </p:cBhvr>
                                      <p:by x="115000" y="115000"/>
                                    </p:animScale>
                                  </p:childTnLst>
                                </p:cTn>
                              </p:par>
                            </p:childTnLst>
                          </p:cTn>
                        </p:par>
                        <p:par>
                          <p:cTn id="58" fill="hold">
                            <p:stCondLst>
                              <p:cond delay="5900"/>
                            </p:stCondLst>
                            <p:childTnLst>
                              <p:par>
                                <p:cTn id="59" presetID="6" presetClass="emph" presetSubtype="0" repeatCount="3000" autoRev="1" fill="hold" grpId="0" nodeType="afterEffect">
                                  <p:stCondLst>
                                    <p:cond delay="100"/>
                                  </p:stCondLst>
                                  <p:childTnLst>
                                    <p:animScale>
                                      <p:cBhvr>
                                        <p:cTn id="60" dur="150" fill="hold"/>
                                        <p:tgtEl>
                                          <p:spTgt spid="30"/>
                                        </p:tgtEl>
                                      </p:cBhvr>
                                      <p:by x="115000" y="115000"/>
                                    </p:animScale>
                                  </p:childTnLst>
                                </p:cTn>
                              </p:par>
                              <p:par>
                                <p:cTn id="61" presetID="6" presetClass="emph" presetSubtype="0" repeatCount="3000" autoRev="1" fill="hold" grpId="1" nodeType="withEffect">
                                  <p:stCondLst>
                                    <p:cond delay="0"/>
                                  </p:stCondLst>
                                  <p:childTnLst>
                                    <p:animScale>
                                      <p:cBhvr>
                                        <p:cTn id="62" dur="150" fill="hold"/>
                                        <p:tgtEl>
                                          <p:spTgt spid="32"/>
                                        </p:tgtEl>
                                      </p:cBhvr>
                                      <p:by x="115000" y="115000"/>
                                    </p:animScale>
                                  </p:childTnLst>
                                </p:cTn>
                              </p:par>
                              <p:par>
                                <p:cTn id="63" presetID="6" presetClass="emph" presetSubtype="0" repeatCount="3000" autoRev="1" fill="hold" grpId="0" nodeType="withEffect">
                                  <p:stCondLst>
                                    <p:cond delay="0"/>
                                  </p:stCondLst>
                                  <p:childTnLst>
                                    <p:animScale>
                                      <p:cBhvr>
                                        <p:cTn id="64" dur="150" fill="hold"/>
                                        <p:tgtEl>
                                          <p:spTgt spid="15"/>
                                        </p:tgtEl>
                                      </p:cBhvr>
                                      <p:by x="115000" y="115000"/>
                                    </p:animScale>
                                  </p:childTnLst>
                                </p:cTn>
                              </p:par>
                              <p:par>
                                <p:cTn id="65" presetID="6" presetClass="emph" presetSubtype="0" repeatCount="3000" autoRev="1" fill="hold" grpId="0" nodeType="withEffect">
                                  <p:stCondLst>
                                    <p:cond delay="0"/>
                                  </p:stCondLst>
                                  <p:childTnLst>
                                    <p:animScale>
                                      <p:cBhvr>
                                        <p:cTn id="66" dur="150" fill="hold"/>
                                        <p:tgtEl>
                                          <p:spTgt spid="31"/>
                                        </p:tgtEl>
                                      </p:cBhvr>
                                      <p:by x="115000" y="115000"/>
                                    </p:animScale>
                                  </p:childTnLst>
                                </p:cTn>
                              </p:par>
                            </p:childTnLst>
                          </p:cTn>
                        </p:par>
                        <p:par>
                          <p:cTn id="67" fill="hold">
                            <p:stCondLst>
                              <p:cond delay="6900"/>
                            </p:stCondLst>
                            <p:childTnLst>
                              <p:par>
                                <p:cTn id="68" presetID="6" presetClass="emph" presetSubtype="0" repeatCount="3000" autoRev="1" fill="hold" grpId="1" nodeType="afterEffect">
                                  <p:stCondLst>
                                    <p:cond delay="100"/>
                                  </p:stCondLst>
                                  <p:childTnLst>
                                    <p:animScale>
                                      <p:cBhvr>
                                        <p:cTn id="69" dur="150" fill="hold"/>
                                        <p:tgtEl>
                                          <p:spTgt spid="29"/>
                                        </p:tgtEl>
                                      </p:cBhvr>
                                      <p:by x="115000" y="115000"/>
                                    </p:animScale>
                                  </p:childTnLst>
                                </p:cTn>
                              </p:par>
                              <p:par>
                                <p:cTn id="70" presetID="6" presetClass="emph" presetSubtype="0" repeatCount="3000" autoRev="1" fill="hold" grpId="1" nodeType="withEffect">
                                  <p:stCondLst>
                                    <p:cond delay="0"/>
                                  </p:stCondLst>
                                  <p:childTnLst>
                                    <p:animScale>
                                      <p:cBhvr>
                                        <p:cTn id="71" dur="150" fill="hold"/>
                                        <p:tgtEl>
                                          <p:spTgt spid="15"/>
                                        </p:tgtEl>
                                      </p:cBhvr>
                                      <p:by x="115000" y="115000"/>
                                    </p:animScale>
                                  </p:childTnLst>
                                </p:cTn>
                              </p:par>
                              <p:par>
                                <p:cTn id="72" presetID="6" presetClass="emph" presetSubtype="0" repeatCount="3000" autoRev="1" fill="hold" grpId="0" nodeType="withEffect">
                                  <p:stCondLst>
                                    <p:cond delay="0"/>
                                  </p:stCondLst>
                                  <p:childTnLst>
                                    <p:animScale>
                                      <p:cBhvr>
                                        <p:cTn id="73" dur="150" fill="hold"/>
                                        <p:tgtEl>
                                          <p:spTgt spid="34"/>
                                        </p:tgtEl>
                                      </p:cBhvr>
                                      <p:by x="115000" y="115000"/>
                                    </p:animScale>
                                  </p:childTnLst>
                                </p:cTn>
                              </p:par>
                              <p:par>
                                <p:cTn id="74" presetID="6" presetClass="emph" presetSubtype="0" repeatCount="3000" autoRev="1" fill="hold" grpId="0" nodeType="withEffect">
                                  <p:stCondLst>
                                    <p:cond delay="0"/>
                                  </p:stCondLst>
                                  <p:childTnLst>
                                    <p:animScale>
                                      <p:cBhvr>
                                        <p:cTn id="75" dur="150" fill="hold"/>
                                        <p:tgtEl>
                                          <p:spTgt spid="21"/>
                                        </p:tgtEl>
                                      </p:cBhvr>
                                      <p:by x="115000" y="115000"/>
                                    </p:animScale>
                                  </p:childTnLst>
                                </p:cTn>
                              </p:par>
                            </p:childTnLst>
                          </p:cTn>
                        </p:par>
                        <p:par>
                          <p:cTn id="76" fill="hold">
                            <p:stCondLst>
                              <p:cond delay="7900"/>
                            </p:stCondLst>
                            <p:childTnLst>
                              <p:par>
                                <p:cTn id="77" presetID="6" presetClass="emph" presetSubtype="0" repeatCount="3000" autoRev="1" fill="hold" grpId="0" nodeType="afterEffect">
                                  <p:stCondLst>
                                    <p:cond delay="100"/>
                                  </p:stCondLst>
                                  <p:childTnLst>
                                    <p:animScale>
                                      <p:cBhvr>
                                        <p:cTn id="78" dur="150" fill="hold"/>
                                        <p:tgtEl>
                                          <p:spTgt spid="28"/>
                                        </p:tgtEl>
                                      </p:cBhvr>
                                      <p:by x="115000" y="115000"/>
                                    </p:animScale>
                                  </p:childTnLst>
                                </p:cTn>
                              </p:par>
                              <p:par>
                                <p:cTn id="79" presetID="6" presetClass="emph" presetSubtype="0" repeatCount="3000" autoRev="1" fill="hold" grpId="1" nodeType="withEffect">
                                  <p:stCondLst>
                                    <p:cond delay="0"/>
                                  </p:stCondLst>
                                  <p:childTnLst>
                                    <p:animScale>
                                      <p:cBhvr>
                                        <p:cTn id="80" dur="150" fill="hold"/>
                                        <p:tgtEl>
                                          <p:spTgt spid="34"/>
                                        </p:tgtEl>
                                      </p:cBhvr>
                                      <p:by x="115000" y="115000"/>
                                    </p:animScale>
                                  </p:childTnLst>
                                </p:cTn>
                              </p:par>
                              <p:par>
                                <p:cTn id="81" presetID="6" presetClass="emph" presetSubtype="0" repeatCount="3000" autoRev="1" fill="hold" grpId="1" nodeType="withEffect">
                                  <p:stCondLst>
                                    <p:cond delay="0"/>
                                  </p:stCondLst>
                                  <p:childTnLst>
                                    <p:animScale>
                                      <p:cBhvr>
                                        <p:cTn id="82" dur="150" fill="hold"/>
                                        <p:tgtEl>
                                          <p:spTgt spid="23"/>
                                        </p:tgtEl>
                                      </p:cBhvr>
                                      <p:by x="115000" y="115000"/>
                                    </p:animScale>
                                  </p:childTnLst>
                                </p:cTn>
                              </p:par>
                              <p:par>
                                <p:cTn id="83" presetID="6" presetClass="emph" presetSubtype="0" repeatCount="3000" autoRev="1" fill="hold" grpId="0" nodeType="withEffect">
                                  <p:stCondLst>
                                    <p:cond delay="0"/>
                                  </p:stCondLst>
                                  <p:childTnLst>
                                    <p:animScale>
                                      <p:cBhvr>
                                        <p:cTn id="84" dur="150" fill="hold"/>
                                        <p:tgtEl>
                                          <p:spTgt spid="24"/>
                                        </p:tgtEl>
                                      </p:cBhvr>
                                      <p:by x="115000" y="115000"/>
                                    </p:animScale>
                                  </p:childTnLst>
                                </p:cTn>
                              </p:par>
                              <p:par>
                                <p:cTn id="85" presetID="6" presetClass="emph" presetSubtype="0" repeatCount="3000" autoRev="1" fill="hold" grpId="0" nodeType="withEffect">
                                  <p:stCondLst>
                                    <p:cond delay="0"/>
                                  </p:stCondLst>
                                  <p:childTnLst>
                                    <p:animScale>
                                      <p:cBhvr>
                                        <p:cTn id="86" dur="150" fill="hold"/>
                                        <p:tgtEl>
                                          <p:spTgt spid="27"/>
                                        </p:tgtEl>
                                      </p:cBhvr>
                                      <p:by x="115000" y="115000"/>
                                    </p:animScale>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55"/>
                                        </p:tgtEl>
                                        <p:attrNameLst>
                                          <p:attrName>style.visibility</p:attrName>
                                        </p:attrNameLst>
                                      </p:cBhvr>
                                      <p:to>
                                        <p:strVal val="visible"/>
                                      </p:to>
                                    </p:set>
                                    <p:animEffect transition="in" filter="fade">
                                      <p:cBhvr>
                                        <p:cTn id="91" dur="500"/>
                                        <p:tgtEl>
                                          <p:spTgt spid="25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7"/>
                                        </p:tgtEl>
                                        <p:attrNameLst>
                                          <p:attrName>style.visibility</p:attrName>
                                        </p:attrNameLst>
                                      </p:cBhvr>
                                      <p:to>
                                        <p:strVal val="visible"/>
                                      </p:to>
                                    </p:set>
                                    <p:animEffect transition="in" filter="fade">
                                      <p:cBhvr>
                                        <p:cTn id="94" dur="500"/>
                                        <p:tgtEl>
                                          <p:spTgt spid="29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9"/>
                                        </p:tgtEl>
                                        <p:attrNameLst>
                                          <p:attrName>style.visibility</p:attrName>
                                        </p:attrNameLst>
                                      </p:cBhvr>
                                      <p:to>
                                        <p:strVal val="visible"/>
                                      </p:to>
                                    </p:set>
                                    <p:animEffect transition="in" filter="fade">
                                      <p:cBhvr>
                                        <p:cTn id="99" dur="500"/>
                                        <p:tgtEl>
                                          <p:spTgt spid="249"/>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mph" presetSubtype="0" autoRev="1" fill="hold" grpId="0" nodeType="clickEffect">
                                  <p:stCondLst>
                                    <p:cond delay="100"/>
                                  </p:stCondLst>
                                  <p:childTnLst>
                                    <p:animScale>
                                      <p:cBhvr>
                                        <p:cTn id="103" dur="150" fill="hold"/>
                                        <p:tgtEl>
                                          <p:spTgt spid="2"/>
                                        </p:tgtEl>
                                      </p:cBhvr>
                                      <p:by x="115000" y="115000"/>
                                    </p:animScale>
                                  </p:childTnLst>
                                </p:cTn>
                              </p:par>
                              <p:par>
                                <p:cTn id="104" presetID="6" presetClass="emph" presetSubtype="0" autoRev="1" fill="hold" grpId="0" nodeType="withEffect">
                                  <p:stCondLst>
                                    <p:cond delay="100"/>
                                  </p:stCondLst>
                                  <p:childTnLst>
                                    <p:animScale>
                                      <p:cBhvr>
                                        <p:cTn id="105" dur="150" fill="hold"/>
                                        <p:tgtEl>
                                          <p:spTgt spid="3"/>
                                        </p:tgtEl>
                                      </p:cBhvr>
                                      <p:by x="115000" y="115000"/>
                                    </p:animScale>
                                  </p:childTnLst>
                                </p:cTn>
                              </p:par>
                              <p:par>
                                <p:cTn id="106" presetID="6" presetClass="emph" presetSubtype="0" autoRev="1" fill="hold" grpId="0" nodeType="withEffect">
                                  <p:stCondLst>
                                    <p:cond delay="100"/>
                                  </p:stCondLst>
                                  <p:childTnLst>
                                    <p:animScale>
                                      <p:cBhvr>
                                        <p:cTn id="107" dur="150" fill="hold"/>
                                        <p:tgtEl>
                                          <p:spTgt spid="4"/>
                                        </p:tgtEl>
                                      </p:cBhvr>
                                      <p:by x="115000" y="115000"/>
                                    </p:animScale>
                                  </p:childTnLst>
                                </p:cTn>
                              </p:par>
                              <p:par>
                                <p:cTn id="108" presetID="6" presetClass="emph" presetSubtype="0" autoRev="1" fill="hold" grpId="0" nodeType="withEffect">
                                  <p:stCondLst>
                                    <p:cond delay="100"/>
                                  </p:stCondLst>
                                  <p:childTnLst>
                                    <p:animScale>
                                      <p:cBhvr>
                                        <p:cTn id="109" dur="150" fill="hold"/>
                                        <p:tgtEl>
                                          <p:spTgt spid="5"/>
                                        </p:tgtEl>
                                      </p:cBhvr>
                                      <p:by x="115000" y="115000"/>
                                    </p:animScale>
                                  </p:childTnLst>
                                </p:cTn>
                              </p:par>
                              <p:par>
                                <p:cTn id="110" presetID="6" presetClass="emph" presetSubtype="0" autoRev="1" fill="hold" grpId="0" nodeType="withEffect">
                                  <p:stCondLst>
                                    <p:cond delay="100"/>
                                  </p:stCondLst>
                                  <p:childTnLst>
                                    <p:animScale>
                                      <p:cBhvr>
                                        <p:cTn id="111" dur="150" fill="hold"/>
                                        <p:tgtEl>
                                          <p:spTgt spid="6"/>
                                        </p:tgtEl>
                                      </p:cBhvr>
                                      <p:by x="115000" y="115000"/>
                                    </p:animScale>
                                  </p:childTnLst>
                                </p:cTn>
                              </p:par>
                            </p:childTnLst>
                          </p:cTn>
                        </p:par>
                        <p:par>
                          <p:cTn id="112" fill="hold">
                            <p:stCondLst>
                              <p:cond delay="500"/>
                            </p:stCondLst>
                            <p:childTnLst>
                              <p:par>
                                <p:cTn id="113" presetID="6" presetClass="emph" presetSubtype="0" autoRev="1" fill="hold" grpId="1" nodeType="afterEffect">
                                  <p:stCondLst>
                                    <p:cond delay="100"/>
                                  </p:stCondLst>
                                  <p:childTnLst>
                                    <p:animScale>
                                      <p:cBhvr>
                                        <p:cTn id="114" dur="150" fill="hold"/>
                                        <p:tgtEl>
                                          <p:spTgt spid="7"/>
                                        </p:tgtEl>
                                      </p:cBhvr>
                                      <p:by x="115000" y="115000"/>
                                    </p:animScale>
                                  </p:childTnLst>
                                </p:cTn>
                              </p:par>
                              <p:par>
                                <p:cTn id="115" presetID="6" presetClass="emph" presetSubtype="0" autoRev="1" fill="hold" grpId="2" nodeType="withEffect">
                                  <p:stCondLst>
                                    <p:cond delay="100"/>
                                  </p:stCondLst>
                                  <p:childTnLst>
                                    <p:animScale>
                                      <p:cBhvr>
                                        <p:cTn id="116" dur="150" fill="hold"/>
                                        <p:tgtEl>
                                          <p:spTgt spid="8"/>
                                        </p:tgtEl>
                                      </p:cBhvr>
                                      <p:by x="115000" y="115000"/>
                                    </p:animScale>
                                  </p:childTnLst>
                                </p:cTn>
                              </p:par>
                              <p:par>
                                <p:cTn id="117" presetID="6" presetClass="emph" presetSubtype="0" autoRev="1" fill="hold" grpId="1" nodeType="withEffect">
                                  <p:stCondLst>
                                    <p:cond delay="100"/>
                                  </p:stCondLst>
                                  <p:childTnLst>
                                    <p:animScale>
                                      <p:cBhvr>
                                        <p:cTn id="118" dur="150" fill="hold"/>
                                        <p:tgtEl>
                                          <p:spTgt spid="9"/>
                                        </p:tgtEl>
                                      </p:cBhvr>
                                      <p:by x="115000" y="115000"/>
                                    </p:animScale>
                                  </p:childTnLst>
                                </p:cTn>
                              </p:par>
                              <p:par>
                                <p:cTn id="119" presetID="6" presetClass="emph" presetSubtype="0" autoRev="1" fill="hold" grpId="1" nodeType="withEffect">
                                  <p:stCondLst>
                                    <p:cond delay="100"/>
                                  </p:stCondLst>
                                  <p:childTnLst>
                                    <p:animScale>
                                      <p:cBhvr>
                                        <p:cTn id="120" dur="150" fill="hold"/>
                                        <p:tgtEl>
                                          <p:spTgt spid="10"/>
                                        </p:tgtEl>
                                      </p:cBhvr>
                                      <p:by x="115000" y="115000"/>
                                    </p:animScale>
                                  </p:childTnLst>
                                </p:cTn>
                              </p:par>
                              <p:par>
                                <p:cTn id="121" presetID="6" presetClass="emph" presetSubtype="0" autoRev="1" fill="hold" grpId="1" nodeType="withEffect">
                                  <p:stCondLst>
                                    <p:cond delay="100"/>
                                  </p:stCondLst>
                                  <p:childTnLst>
                                    <p:animScale>
                                      <p:cBhvr>
                                        <p:cTn id="122" dur="150" fill="hold"/>
                                        <p:tgtEl>
                                          <p:spTgt spid="11"/>
                                        </p:tgtEl>
                                      </p:cBhvr>
                                      <p:by x="115000" y="115000"/>
                                    </p:animScale>
                                  </p:childTnLst>
                                </p:cTn>
                              </p:par>
                              <p:par>
                                <p:cTn id="123" presetID="6" presetClass="emph" presetSubtype="0" autoRev="1" fill="hold" grpId="1" nodeType="withEffect">
                                  <p:stCondLst>
                                    <p:cond delay="100"/>
                                  </p:stCondLst>
                                  <p:childTnLst>
                                    <p:animScale>
                                      <p:cBhvr>
                                        <p:cTn id="124" dur="150" fill="hold"/>
                                        <p:tgtEl>
                                          <p:spTgt spid="12"/>
                                        </p:tgtEl>
                                      </p:cBhvr>
                                      <p:by x="115000" y="115000"/>
                                    </p:animScale>
                                  </p:childTnLst>
                                </p:cTn>
                              </p:par>
                              <p:par>
                                <p:cTn id="125" presetID="6" presetClass="emph" presetSubtype="0" autoRev="1" fill="hold" grpId="2" nodeType="withEffect">
                                  <p:stCondLst>
                                    <p:cond delay="100"/>
                                  </p:stCondLst>
                                  <p:childTnLst>
                                    <p:animScale>
                                      <p:cBhvr>
                                        <p:cTn id="126" dur="150" fill="hold"/>
                                        <p:tgtEl>
                                          <p:spTgt spid="13"/>
                                        </p:tgtEl>
                                      </p:cBhvr>
                                      <p:by x="115000" y="115000"/>
                                    </p:animScale>
                                  </p:childTnLst>
                                </p:cTn>
                              </p:par>
                            </p:childTnLst>
                          </p:cTn>
                        </p:par>
                        <p:par>
                          <p:cTn id="127" fill="hold">
                            <p:stCondLst>
                              <p:cond delay="900"/>
                            </p:stCondLst>
                            <p:childTnLst>
                              <p:par>
                                <p:cTn id="128" presetID="6" presetClass="emph" presetSubtype="0" autoRev="1" fill="hold" grpId="1" nodeType="afterEffect">
                                  <p:stCondLst>
                                    <p:cond delay="100"/>
                                  </p:stCondLst>
                                  <p:childTnLst>
                                    <p:animScale>
                                      <p:cBhvr>
                                        <p:cTn id="129" dur="150" fill="hold"/>
                                        <p:tgtEl>
                                          <p:spTgt spid="14"/>
                                        </p:tgtEl>
                                      </p:cBhvr>
                                      <p:by x="115000" y="115000"/>
                                    </p:animScale>
                                  </p:childTnLst>
                                </p:cTn>
                              </p:par>
                              <p:par>
                                <p:cTn id="130" presetID="6" presetClass="emph" presetSubtype="0" autoRev="1" fill="hold" grpId="2" nodeType="withEffect">
                                  <p:stCondLst>
                                    <p:cond delay="100"/>
                                  </p:stCondLst>
                                  <p:childTnLst>
                                    <p:animScale>
                                      <p:cBhvr>
                                        <p:cTn id="131" dur="150" fill="hold"/>
                                        <p:tgtEl>
                                          <p:spTgt spid="15"/>
                                        </p:tgtEl>
                                      </p:cBhvr>
                                      <p:by x="115000" y="115000"/>
                                    </p:animScale>
                                  </p:childTnLst>
                                </p:cTn>
                              </p:par>
                              <p:par>
                                <p:cTn id="132" presetID="6" presetClass="emph" presetSubtype="0" autoRev="1" fill="hold" grpId="1" nodeType="withEffect">
                                  <p:stCondLst>
                                    <p:cond delay="100"/>
                                  </p:stCondLst>
                                  <p:childTnLst>
                                    <p:animScale>
                                      <p:cBhvr>
                                        <p:cTn id="133" dur="150" fill="hold"/>
                                        <p:tgtEl>
                                          <p:spTgt spid="16"/>
                                        </p:tgtEl>
                                      </p:cBhvr>
                                      <p:by x="115000" y="115000"/>
                                    </p:animScale>
                                  </p:childTnLst>
                                </p:cTn>
                              </p:par>
                              <p:par>
                                <p:cTn id="134" presetID="6" presetClass="emph" presetSubtype="0" autoRev="1" fill="hold" grpId="1" nodeType="withEffect">
                                  <p:stCondLst>
                                    <p:cond delay="100"/>
                                  </p:stCondLst>
                                  <p:childTnLst>
                                    <p:animScale>
                                      <p:cBhvr>
                                        <p:cTn id="135" dur="150" fill="hold"/>
                                        <p:tgtEl>
                                          <p:spTgt spid="17"/>
                                        </p:tgtEl>
                                      </p:cBhvr>
                                      <p:by x="115000" y="115000"/>
                                    </p:animScale>
                                  </p:childTnLst>
                                </p:cTn>
                              </p:par>
                              <p:par>
                                <p:cTn id="136" presetID="6" presetClass="emph" presetSubtype="0" autoRev="1" fill="hold" grpId="1" nodeType="withEffect">
                                  <p:stCondLst>
                                    <p:cond delay="100"/>
                                  </p:stCondLst>
                                  <p:childTnLst>
                                    <p:animScale>
                                      <p:cBhvr>
                                        <p:cTn id="137" dur="150" fill="hold"/>
                                        <p:tgtEl>
                                          <p:spTgt spid="18"/>
                                        </p:tgtEl>
                                      </p:cBhvr>
                                      <p:by x="115000" y="115000"/>
                                    </p:animScale>
                                  </p:childTnLst>
                                </p:cTn>
                              </p:par>
                              <p:par>
                                <p:cTn id="138" presetID="6" presetClass="emph" presetSubtype="0" autoRev="1" fill="hold" grpId="2" nodeType="withEffect">
                                  <p:stCondLst>
                                    <p:cond delay="100"/>
                                  </p:stCondLst>
                                  <p:childTnLst>
                                    <p:animScale>
                                      <p:cBhvr>
                                        <p:cTn id="139" dur="150" fill="hold"/>
                                        <p:tgtEl>
                                          <p:spTgt spid="19"/>
                                        </p:tgtEl>
                                      </p:cBhvr>
                                      <p:by x="115000" y="115000"/>
                                    </p:animScale>
                                  </p:childTnLst>
                                </p:cTn>
                              </p:par>
                              <p:par>
                                <p:cTn id="140" presetID="6" presetClass="emph" presetSubtype="0" autoRev="1" fill="hold" grpId="1" nodeType="withEffect">
                                  <p:stCondLst>
                                    <p:cond delay="100"/>
                                  </p:stCondLst>
                                  <p:childTnLst>
                                    <p:animScale>
                                      <p:cBhvr>
                                        <p:cTn id="141" dur="150" fill="hold"/>
                                        <p:tgtEl>
                                          <p:spTgt spid="20"/>
                                        </p:tgtEl>
                                      </p:cBhvr>
                                      <p:by x="115000" y="115000"/>
                                    </p:animScale>
                                  </p:childTnLst>
                                </p:cTn>
                              </p:par>
                            </p:childTnLst>
                          </p:cTn>
                        </p:par>
                        <p:par>
                          <p:cTn id="142" fill="hold">
                            <p:stCondLst>
                              <p:cond delay="1300"/>
                            </p:stCondLst>
                            <p:childTnLst>
                              <p:par>
                                <p:cTn id="143" presetID="6" presetClass="emph" presetSubtype="0" autoRev="1" fill="hold" grpId="1" nodeType="afterEffect">
                                  <p:stCondLst>
                                    <p:cond delay="100"/>
                                  </p:stCondLst>
                                  <p:childTnLst>
                                    <p:animScale>
                                      <p:cBhvr>
                                        <p:cTn id="144" dur="150" fill="hold"/>
                                        <p:tgtEl>
                                          <p:spTgt spid="21"/>
                                        </p:tgtEl>
                                      </p:cBhvr>
                                      <p:by x="115000" y="115000"/>
                                    </p:animScale>
                                  </p:childTnLst>
                                </p:cTn>
                              </p:par>
                              <p:par>
                                <p:cTn id="145" presetID="6" presetClass="emph" presetSubtype="0" autoRev="1" fill="hold" grpId="1" nodeType="withEffect">
                                  <p:stCondLst>
                                    <p:cond delay="100"/>
                                  </p:stCondLst>
                                  <p:childTnLst>
                                    <p:animScale>
                                      <p:cBhvr>
                                        <p:cTn id="146" dur="150" fill="hold"/>
                                        <p:tgtEl>
                                          <p:spTgt spid="22"/>
                                        </p:tgtEl>
                                      </p:cBhvr>
                                      <p:by x="115000" y="115000"/>
                                    </p:animScale>
                                  </p:childTnLst>
                                </p:cTn>
                              </p:par>
                              <p:par>
                                <p:cTn id="147" presetID="6" presetClass="emph" presetSubtype="0" autoRev="1" fill="hold" grpId="2" nodeType="withEffect">
                                  <p:stCondLst>
                                    <p:cond delay="100"/>
                                  </p:stCondLst>
                                  <p:childTnLst>
                                    <p:animScale>
                                      <p:cBhvr>
                                        <p:cTn id="148" dur="150" fill="hold"/>
                                        <p:tgtEl>
                                          <p:spTgt spid="23"/>
                                        </p:tgtEl>
                                      </p:cBhvr>
                                      <p:by x="115000" y="115000"/>
                                    </p:animScale>
                                  </p:childTnLst>
                                </p:cTn>
                              </p:par>
                              <p:par>
                                <p:cTn id="149" presetID="6" presetClass="emph" presetSubtype="0" autoRev="1" fill="hold" grpId="1" nodeType="withEffect">
                                  <p:stCondLst>
                                    <p:cond delay="100"/>
                                  </p:stCondLst>
                                  <p:childTnLst>
                                    <p:animScale>
                                      <p:cBhvr>
                                        <p:cTn id="150" dur="150" fill="hold"/>
                                        <p:tgtEl>
                                          <p:spTgt spid="24"/>
                                        </p:tgtEl>
                                      </p:cBhvr>
                                      <p:by x="115000" y="115000"/>
                                    </p:animScale>
                                  </p:childTnLst>
                                </p:cTn>
                              </p:par>
                              <p:par>
                                <p:cTn id="151" presetID="6" presetClass="emph" presetSubtype="0" autoRev="1" fill="hold" grpId="1" nodeType="withEffect">
                                  <p:stCondLst>
                                    <p:cond delay="100"/>
                                  </p:stCondLst>
                                  <p:childTnLst>
                                    <p:animScale>
                                      <p:cBhvr>
                                        <p:cTn id="152" dur="150" fill="hold"/>
                                        <p:tgtEl>
                                          <p:spTgt spid="25"/>
                                        </p:tgtEl>
                                      </p:cBhvr>
                                      <p:by x="115000" y="115000"/>
                                    </p:animScale>
                                  </p:childTnLst>
                                </p:cTn>
                              </p:par>
                              <p:par>
                                <p:cTn id="153" presetID="6" presetClass="emph" presetSubtype="0" autoRev="1" fill="hold" grpId="1" nodeType="withEffect">
                                  <p:stCondLst>
                                    <p:cond delay="100"/>
                                  </p:stCondLst>
                                  <p:childTnLst>
                                    <p:animScale>
                                      <p:cBhvr>
                                        <p:cTn id="154" dur="150" fill="hold"/>
                                        <p:tgtEl>
                                          <p:spTgt spid="26"/>
                                        </p:tgtEl>
                                      </p:cBhvr>
                                      <p:by x="115000" y="115000"/>
                                    </p:animScale>
                                  </p:childTnLst>
                                </p:cTn>
                              </p:par>
                              <p:par>
                                <p:cTn id="155" presetID="6" presetClass="emph" presetSubtype="0" autoRev="1" fill="hold" grpId="1" nodeType="withEffect">
                                  <p:stCondLst>
                                    <p:cond delay="100"/>
                                  </p:stCondLst>
                                  <p:childTnLst>
                                    <p:animScale>
                                      <p:cBhvr>
                                        <p:cTn id="156" dur="150" fill="hold"/>
                                        <p:tgtEl>
                                          <p:spTgt spid="27"/>
                                        </p:tgtEl>
                                      </p:cBhvr>
                                      <p:by x="115000" y="115000"/>
                                    </p:animScale>
                                  </p:childTnLst>
                                </p:cTn>
                              </p:par>
                            </p:childTnLst>
                          </p:cTn>
                        </p:par>
                        <p:par>
                          <p:cTn id="157" fill="hold">
                            <p:stCondLst>
                              <p:cond delay="1700"/>
                            </p:stCondLst>
                            <p:childTnLst>
                              <p:par>
                                <p:cTn id="158" presetID="6" presetClass="emph" presetSubtype="0" autoRev="1" fill="hold" grpId="1" nodeType="afterEffect">
                                  <p:stCondLst>
                                    <p:cond delay="100"/>
                                  </p:stCondLst>
                                  <p:childTnLst>
                                    <p:animScale>
                                      <p:cBhvr>
                                        <p:cTn id="159" dur="150" fill="hold"/>
                                        <p:tgtEl>
                                          <p:spTgt spid="28"/>
                                        </p:tgtEl>
                                      </p:cBhvr>
                                      <p:by x="115000" y="115000"/>
                                    </p:animScale>
                                  </p:childTnLst>
                                </p:cTn>
                              </p:par>
                              <p:par>
                                <p:cTn id="160" presetID="6" presetClass="emph" presetSubtype="0" autoRev="1" fill="hold" grpId="2" nodeType="withEffect">
                                  <p:stCondLst>
                                    <p:cond delay="100"/>
                                  </p:stCondLst>
                                  <p:childTnLst>
                                    <p:animScale>
                                      <p:cBhvr>
                                        <p:cTn id="161" dur="150" fill="hold"/>
                                        <p:tgtEl>
                                          <p:spTgt spid="29"/>
                                        </p:tgtEl>
                                      </p:cBhvr>
                                      <p:by x="115000" y="115000"/>
                                    </p:animScale>
                                  </p:childTnLst>
                                </p:cTn>
                              </p:par>
                              <p:par>
                                <p:cTn id="162" presetID="6" presetClass="emph" presetSubtype="0" autoRev="1" fill="hold" grpId="1" nodeType="withEffect">
                                  <p:stCondLst>
                                    <p:cond delay="100"/>
                                  </p:stCondLst>
                                  <p:childTnLst>
                                    <p:animScale>
                                      <p:cBhvr>
                                        <p:cTn id="163" dur="150" fill="hold"/>
                                        <p:tgtEl>
                                          <p:spTgt spid="30"/>
                                        </p:tgtEl>
                                      </p:cBhvr>
                                      <p:by x="115000" y="115000"/>
                                    </p:animScale>
                                  </p:childTnLst>
                                </p:cTn>
                              </p:par>
                              <p:par>
                                <p:cTn id="164" presetID="6" presetClass="emph" presetSubtype="0" autoRev="1" fill="hold" grpId="1" nodeType="withEffect">
                                  <p:stCondLst>
                                    <p:cond delay="100"/>
                                  </p:stCondLst>
                                  <p:childTnLst>
                                    <p:animScale>
                                      <p:cBhvr>
                                        <p:cTn id="165" dur="150" fill="hold"/>
                                        <p:tgtEl>
                                          <p:spTgt spid="31"/>
                                        </p:tgtEl>
                                      </p:cBhvr>
                                      <p:by x="115000" y="115000"/>
                                    </p:animScale>
                                  </p:childTnLst>
                                </p:cTn>
                              </p:par>
                              <p:par>
                                <p:cTn id="166" presetID="6" presetClass="emph" presetSubtype="0" autoRev="1" fill="hold" grpId="2" nodeType="withEffect">
                                  <p:stCondLst>
                                    <p:cond delay="100"/>
                                  </p:stCondLst>
                                  <p:childTnLst>
                                    <p:animScale>
                                      <p:cBhvr>
                                        <p:cTn id="167" dur="150" fill="hold"/>
                                        <p:tgtEl>
                                          <p:spTgt spid="32"/>
                                        </p:tgtEl>
                                      </p:cBhvr>
                                      <p:by x="115000" y="115000"/>
                                    </p:animScale>
                                  </p:childTnLst>
                                </p:cTn>
                              </p:par>
                              <p:par>
                                <p:cTn id="168" presetID="6" presetClass="emph" presetSubtype="0" autoRev="1" fill="hold" grpId="2" nodeType="withEffect">
                                  <p:stCondLst>
                                    <p:cond delay="100"/>
                                  </p:stCondLst>
                                  <p:childTnLst>
                                    <p:animScale>
                                      <p:cBhvr>
                                        <p:cTn id="169" dur="150" fill="hold"/>
                                        <p:tgtEl>
                                          <p:spTgt spid="33"/>
                                        </p:tgtEl>
                                      </p:cBhvr>
                                      <p:by x="115000" y="115000"/>
                                    </p:animScale>
                                  </p:childTnLst>
                                </p:cTn>
                              </p:par>
                              <p:par>
                                <p:cTn id="170" presetID="6" presetClass="emph" presetSubtype="0" autoRev="1" fill="hold" grpId="2" nodeType="withEffect">
                                  <p:stCondLst>
                                    <p:cond delay="100"/>
                                  </p:stCondLst>
                                  <p:childTnLst>
                                    <p:animScale>
                                      <p:cBhvr>
                                        <p:cTn id="171" dur="150" fill="hold"/>
                                        <p:tgtEl>
                                          <p:spTgt spid="34"/>
                                        </p:tgtEl>
                                      </p:cBhvr>
                                      <p:by x="115000" y="115000"/>
                                    </p:animScale>
                                  </p:childTnLst>
                                </p:cTn>
                              </p:par>
                            </p:childTnLst>
                          </p:cTn>
                        </p:par>
                        <p:par>
                          <p:cTn id="172" fill="hold">
                            <p:stCondLst>
                              <p:cond delay="2100"/>
                            </p:stCondLst>
                            <p:childTnLst>
                              <p:par>
                                <p:cTn id="173" presetID="6" presetClass="emph" presetSubtype="0" autoRev="1" fill="hold" grpId="0" nodeType="afterEffect">
                                  <p:stCondLst>
                                    <p:cond delay="100"/>
                                  </p:stCondLst>
                                  <p:childTnLst>
                                    <p:animScale>
                                      <p:cBhvr>
                                        <p:cTn id="174" dur="150" fill="hold"/>
                                        <p:tgtEl>
                                          <p:spTgt spid="35"/>
                                        </p:tgtEl>
                                      </p:cBhvr>
                                      <p:by x="115000" y="115000"/>
                                    </p:animScale>
                                  </p:childTnLst>
                                </p:cTn>
                              </p:par>
                              <p:par>
                                <p:cTn id="175" presetID="6" presetClass="emph" presetSubtype="0" autoRev="1" fill="hold" grpId="0" nodeType="withEffect">
                                  <p:stCondLst>
                                    <p:cond delay="100"/>
                                  </p:stCondLst>
                                  <p:childTnLst>
                                    <p:animScale>
                                      <p:cBhvr>
                                        <p:cTn id="176" dur="150" fill="hold"/>
                                        <p:tgtEl>
                                          <p:spTgt spid="36"/>
                                        </p:tgtEl>
                                      </p:cBhvr>
                                      <p:by x="115000" y="115000"/>
                                    </p:animScale>
                                  </p:childTnLst>
                                </p:cTn>
                              </p:par>
                              <p:par>
                                <p:cTn id="177" presetID="6" presetClass="emph" presetSubtype="0" autoRev="1" fill="hold" grpId="0" nodeType="withEffect">
                                  <p:stCondLst>
                                    <p:cond delay="100"/>
                                  </p:stCondLst>
                                  <p:childTnLst>
                                    <p:animScale>
                                      <p:cBhvr>
                                        <p:cTn id="178" dur="150" fill="hold"/>
                                        <p:tgtEl>
                                          <p:spTgt spid="37"/>
                                        </p:tgtEl>
                                      </p:cBhvr>
                                      <p:by x="115000" y="115000"/>
                                    </p:animScale>
                                  </p:childTnLst>
                                </p:cTn>
                              </p:par>
                              <p:par>
                                <p:cTn id="179" presetID="6" presetClass="emph" presetSubtype="0" autoRev="1" fill="hold" grpId="0" nodeType="withEffect">
                                  <p:stCondLst>
                                    <p:cond delay="100"/>
                                  </p:stCondLst>
                                  <p:childTnLst>
                                    <p:animScale>
                                      <p:cBhvr>
                                        <p:cTn id="180" dur="150" fill="hold"/>
                                        <p:tgtEl>
                                          <p:spTgt spid="38"/>
                                        </p:tgtEl>
                                      </p:cBhvr>
                                      <p:by x="115000" y="115000"/>
                                    </p:animScale>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50"/>
                                        </p:tgtEl>
                                        <p:attrNameLst>
                                          <p:attrName>style.visibility</p:attrName>
                                        </p:attrNameLst>
                                      </p:cBhvr>
                                      <p:to>
                                        <p:strVal val="visible"/>
                                      </p:to>
                                    </p:set>
                                    <p:animEffect transition="in" filter="fade">
                                      <p:cBhvr>
                                        <p:cTn id="185" dur="500"/>
                                        <p:tgtEl>
                                          <p:spTgt spid="250"/>
                                        </p:tgtEl>
                                      </p:cBhvr>
                                    </p:animEffect>
                                  </p:childTnLst>
                                </p:cTn>
                              </p:par>
                              <p:par>
                                <p:cTn id="186" presetID="10" presetClass="entr" presetSubtype="0" fill="hold" nodeType="withEffect">
                                  <p:stCondLst>
                                    <p:cond delay="500"/>
                                  </p:stCondLst>
                                  <p:childTnLst>
                                    <p:set>
                                      <p:cBhvr>
                                        <p:cTn id="187" dur="1" fill="hold">
                                          <p:stCondLst>
                                            <p:cond delay="0"/>
                                          </p:stCondLst>
                                        </p:cTn>
                                        <p:tgtEl>
                                          <p:spTgt spid="274"/>
                                        </p:tgtEl>
                                        <p:attrNameLst>
                                          <p:attrName>style.visibility</p:attrName>
                                        </p:attrNameLst>
                                      </p:cBhvr>
                                      <p:to>
                                        <p:strVal val="visible"/>
                                      </p:to>
                                    </p:set>
                                    <p:animEffect transition="in" filter="fade">
                                      <p:cBhvr>
                                        <p:cTn id="188" dur="500"/>
                                        <p:tgtEl>
                                          <p:spTgt spid="274"/>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251"/>
                                        </p:tgtEl>
                                        <p:attrNameLst>
                                          <p:attrName>style.visibility</p:attrName>
                                        </p:attrNameLst>
                                      </p:cBhvr>
                                      <p:to>
                                        <p:strVal val="visible"/>
                                      </p:to>
                                    </p:set>
                                    <p:animEffect transition="in" filter="fade">
                                      <p:cBhvr>
                                        <p:cTn id="193" dur="500"/>
                                        <p:tgtEl>
                                          <p:spTgt spid="251"/>
                                        </p:tgtEl>
                                      </p:cBhvr>
                                    </p:animEffect>
                                  </p:childTnLst>
                                </p:cTn>
                              </p:par>
                            </p:childTnLst>
                          </p:cTn>
                        </p:par>
                        <p:par>
                          <p:cTn id="194" fill="hold">
                            <p:stCondLst>
                              <p:cond delay="500"/>
                            </p:stCondLst>
                            <p:childTnLst>
                              <p:par>
                                <p:cTn id="195" presetID="6" presetClass="emph" presetSubtype="0" autoRev="1" fill="hold" grpId="1" nodeType="afterEffect">
                                  <p:stCondLst>
                                    <p:cond delay="100"/>
                                  </p:stCondLst>
                                  <p:childTnLst>
                                    <p:animScale>
                                      <p:cBhvr>
                                        <p:cTn id="196" dur="150" fill="hold"/>
                                        <p:tgtEl>
                                          <p:spTgt spid="35"/>
                                        </p:tgtEl>
                                      </p:cBhvr>
                                      <p:by x="115000" y="115000"/>
                                    </p:animScale>
                                  </p:childTnLst>
                                </p:cTn>
                              </p:par>
                              <p:par>
                                <p:cTn id="197" presetID="6" presetClass="emph" presetSubtype="0" autoRev="1" fill="hold" grpId="1" nodeType="withEffect">
                                  <p:stCondLst>
                                    <p:cond delay="100"/>
                                  </p:stCondLst>
                                  <p:childTnLst>
                                    <p:animScale>
                                      <p:cBhvr>
                                        <p:cTn id="198" dur="150" fill="hold"/>
                                        <p:tgtEl>
                                          <p:spTgt spid="36"/>
                                        </p:tgtEl>
                                      </p:cBhvr>
                                      <p:by x="115000" y="115000"/>
                                    </p:animScale>
                                  </p:childTnLst>
                                </p:cTn>
                              </p:par>
                              <p:par>
                                <p:cTn id="199" presetID="6" presetClass="emph" presetSubtype="0" autoRev="1" fill="hold" grpId="1" nodeType="withEffect">
                                  <p:stCondLst>
                                    <p:cond delay="100"/>
                                  </p:stCondLst>
                                  <p:childTnLst>
                                    <p:animScale>
                                      <p:cBhvr>
                                        <p:cTn id="200" dur="150" fill="hold"/>
                                        <p:tgtEl>
                                          <p:spTgt spid="37"/>
                                        </p:tgtEl>
                                      </p:cBhvr>
                                      <p:by x="115000" y="115000"/>
                                    </p:animScale>
                                  </p:childTnLst>
                                </p:cTn>
                              </p:par>
                              <p:par>
                                <p:cTn id="201" presetID="6" presetClass="emph" presetSubtype="0" autoRev="1" fill="hold" grpId="1" nodeType="withEffect">
                                  <p:stCondLst>
                                    <p:cond delay="100"/>
                                  </p:stCondLst>
                                  <p:childTnLst>
                                    <p:animScale>
                                      <p:cBhvr>
                                        <p:cTn id="202" dur="150" fill="hold"/>
                                        <p:tgtEl>
                                          <p:spTgt spid="38"/>
                                        </p:tgtEl>
                                      </p:cBhvr>
                                      <p:by x="115000" y="115000"/>
                                    </p:animScale>
                                  </p:childTnLst>
                                </p:cTn>
                              </p:par>
                            </p:childTnLst>
                          </p:cTn>
                        </p:par>
                        <p:par>
                          <p:cTn id="203" fill="hold">
                            <p:stCondLst>
                              <p:cond delay="1100"/>
                            </p:stCondLst>
                            <p:childTnLst>
                              <p:par>
                                <p:cTn id="204" presetID="6" presetClass="emph" presetSubtype="0" autoRev="1" fill="hold" grpId="2" nodeType="afterEffect">
                                  <p:stCondLst>
                                    <p:cond delay="100"/>
                                  </p:stCondLst>
                                  <p:childTnLst>
                                    <p:animScale>
                                      <p:cBhvr>
                                        <p:cTn id="205" dur="150" fill="hold"/>
                                        <p:tgtEl>
                                          <p:spTgt spid="28"/>
                                        </p:tgtEl>
                                      </p:cBhvr>
                                      <p:by x="115000" y="115000"/>
                                    </p:animScale>
                                  </p:childTnLst>
                                </p:cTn>
                              </p:par>
                              <p:par>
                                <p:cTn id="206" presetID="6" presetClass="emph" presetSubtype="0" autoRev="1" fill="hold" grpId="3" nodeType="withEffect">
                                  <p:stCondLst>
                                    <p:cond delay="100"/>
                                  </p:stCondLst>
                                  <p:childTnLst>
                                    <p:animScale>
                                      <p:cBhvr>
                                        <p:cTn id="207" dur="150" fill="hold"/>
                                        <p:tgtEl>
                                          <p:spTgt spid="29"/>
                                        </p:tgtEl>
                                      </p:cBhvr>
                                      <p:by x="115000" y="115000"/>
                                    </p:animScale>
                                  </p:childTnLst>
                                </p:cTn>
                              </p:par>
                              <p:par>
                                <p:cTn id="208" presetID="6" presetClass="emph" presetSubtype="0" autoRev="1" fill="hold" grpId="2" nodeType="withEffect">
                                  <p:stCondLst>
                                    <p:cond delay="100"/>
                                  </p:stCondLst>
                                  <p:childTnLst>
                                    <p:animScale>
                                      <p:cBhvr>
                                        <p:cTn id="209" dur="150" fill="hold"/>
                                        <p:tgtEl>
                                          <p:spTgt spid="30"/>
                                        </p:tgtEl>
                                      </p:cBhvr>
                                      <p:by x="115000" y="115000"/>
                                    </p:animScale>
                                  </p:childTnLst>
                                </p:cTn>
                              </p:par>
                              <p:par>
                                <p:cTn id="210" presetID="6" presetClass="emph" presetSubtype="0" autoRev="1" fill="hold" grpId="2" nodeType="withEffect">
                                  <p:stCondLst>
                                    <p:cond delay="100"/>
                                  </p:stCondLst>
                                  <p:childTnLst>
                                    <p:animScale>
                                      <p:cBhvr>
                                        <p:cTn id="211" dur="150" fill="hold"/>
                                        <p:tgtEl>
                                          <p:spTgt spid="31"/>
                                        </p:tgtEl>
                                      </p:cBhvr>
                                      <p:by x="115000" y="115000"/>
                                    </p:animScale>
                                  </p:childTnLst>
                                </p:cTn>
                              </p:par>
                              <p:par>
                                <p:cTn id="212" presetID="6" presetClass="emph" presetSubtype="0" autoRev="1" fill="hold" grpId="3" nodeType="withEffect">
                                  <p:stCondLst>
                                    <p:cond delay="100"/>
                                  </p:stCondLst>
                                  <p:childTnLst>
                                    <p:animScale>
                                      <p:cBhvr>
                                        <p:cTn id="213" dur="150" fill="hold"/>
                                        <p:tgtEl>
                                          <p:spTgt spid="32"/>
                                        </p:tgtEl>
                                      </p:cBhvr>
                                      <p:by x="115000" y="115000"/>
                                    </p:animScale>
                                  </p:childTnLst>
                                </p:cTn>
                              </p:par>
                              <p:par>
                                <p:cTn id="214" presetID="6" presetClass="emph" presetSubtype="0" autoRev="1" fill="hold" grpId="3" nodeType="withEffect">
                                  <p:stCondLst>
                                    <p:cond delay="100"/>
                                  </p:stCondLst>
                                  <p:childTnLst>
                                    <p:animScale>
                                      <p:cBhvr>
                                        <p:cTn id="215" dur="150" fill="hold"/>
                                        <p:tgtEl>
                                          <p:spTgt spid="33"/>
                                        </p:tgtEl>
                                      </p:cBhvr>
                                      <p:by x="115000" y="115000"/>
                                    </p:animScale>
                                  </p:childTnLst>
                                </p:cTn>
                              </p:par>
                              <p:par>
                                <p:cTn id="216" presetID="6" presetClass="emph" presetSubtype="0" autoRev="1" fill="hold" grpId="3" nodeType="withEffect">
                                  <p:stCondLst>
                                    <p:cond delay="100"/>
                                  </p:stCondLst>
                                  <p:childTnLst>
                                    <p:animScale>
                                      <p:cBhvr>
                                        <p:cTn id="217" dur="150" fill="hold"/>
                                        <p:tgtEl>
                                          <p:spTgt spid="34"/>
                                        </p:tgtEl>
                                      </p:cBhvr>
                                      <p:by x="115000" y="115000"/>
                                    </p:animScale>
                                  </p:childTnLst>
                                </p:cTn>
                              </p:par>
                            </p:childTnLst>
                          </p:cTn>
                        </p:par>
                        <p:par>
                          <p:cTn id="218" fill="hold">
                            <p:stCondLst>
                              <p:cond delay="1500"/>
                            </p:stCondLst>
                            <p:childTnLst>
                              <p:par>
                                <p:cTn id="219" presetID="6" presetClass="emph" presetSubtype="0" autoRev="1" fill="hold" grpId="2" nodeType="afterEffect">
                                  <p:stCondLst>
                                    <p:cond delay="100"/>
                                  </p:stCondLst>
                                  <p:childTnLst>
                                    <p:animScale>
                                      <p:cBhvr>
                                        <p:cTn id="220" dur="150" fill="hold"/>
                                        <p:tgtEl>
                                          <p:spTgt spid="21"/>
                                        </p:tgtEl>
                                      </p:cBhvr>
                                      <p:by x="115000" y="115000"/>
                                    </p:animScale>
                                  </p:childTnLst>
                                </p:cTn>
                              </p:par>
                              <p:par>
                                <p:cTn id="221" presetID="6" presetClass="emph" presetSubtype="0" autoRev="1" fill="hold" grpId="2" nodeType="withEffect">
                                  <p:stCondLst>
                                    <p:cond delay="100"/>
                                  </p:stCondLst>
                                  <p:childTnLst>
                                    <p:animScale>
                                      <p:cBhvr>
                                        <p:cTn id="222" dur="150" fill="hold"/>
                                        <p:tgtEl>
                                          <p:spTgt spid="22"/>
                                        </p:tgtEl>
                                      </p:cBhvr>
                                      <p:by x="115000" y="115000"/>
                                    </p:animScale>
                                  </p:childTnLst>
                                </p:cTn>
                              </p:par>
                              <p:par>
                                <p:cTn id="223" presetID="6" presetClass="emph" presetSubtype="0" autoRev="1" fill="hold" grpId="3" nodeType="withEffect">
                                  <p:stCondLst>
                                    <p:cond delay="100"/>
                                  </p:stCondLst>
                                  <p:childTnLst>
                                    <p:animScale>
                                      <p:cBhvr>
                                        <p:cTn id="224" dur="150" fill="hold"/>
                                        <p:tgtEl>
                                          <p:spTgt spid="23"/>
                                        </p:tgtEl>
                                      </p:cBhvr>
                                      <p:by x="115000" y="115000"/>
                                    </p:animScale>
                                  </p:childTnLst>
                                </p:cTn>
                              </p:par>
                              <p:par>
                                <p:cTn id="225" presetID="6" presetClass="emph" presetSubtype="0" autoRev="1" fill="hold" grpId="2" nodeType="withEffect">
                                  <p:stCondLst>
                                    <p:cond delay="100"/>
                                  </p:stCondLst>
                                  <p:childTnLst>
                                    <p:animScale>
                                      <p:cBhvr>
                                        <p:cTn id="226" dur="150" fill="hold"/>
                                        <p:tgtEl>
                                          <p:spTgt spid="24"/>
                                        </p:tgtEl>
                                      </p:cBhvr>
                                      <p:by x="115000" y="115000"/>
                                    </p:animScale>
                                  </p:childTnLst>
                                </p:cTn>
                              </p:par>
                              <p:par>
                                <p:cTn id="227" presetID="6" presetClass="emph" presetSubtype="0" autoRev="1" fill="hold" grpId="2" nodeType="withEffect">
                                  <p:stCondLst>
                                    <p:cond delay="100"/>
                                  </p:stCondLst>
                                  <p:childTnLst>
                                    <p:animScale>
                                      <p:cBhvr>
                                        <p:cTn id="228" dur="150" fill="hold"/>
                                        <p:tgtEl>
                                          <p:spTgt spid="25"/>
                                        </p:tgtEl>
                                      </p:cBhvr>
                                      <p:by x="115000" y="115000"/>
                                    </p:animScale>
                                  </p:childTnLst>
                                </p:cTn>
                              </p:par>
                              <p:par>
                                <p:cTn id="229" presetID="6" presetClass="emph" presetSubtype="0" autoRev="1" fill="hold" grpId="2" nodeType="withEffect">
                                  <p:stCondLst>
                                    <p:cond delay="100"/>
                                  </p:stCondLst>
                                  <p:childTnLst>
                                    <p:animScale>
                                      <p:cBhvr>
                                        <p:cTn id="230" dur="150" fill="hold"/>
                                        <p:tgtEl>
                                          <p:spTgt spid="26"/>
                                        </p:tgtEl>
                                      </p:cBhvr>
                                      <p:by x="115000" y="115000"/>
                                    </p:animScale>
                                  </p:childTnLst>
                                </p:cTn>
                              </p:par>
                              <p:par>
                                <p:cTn id="231" presetID="6" presetClass="emph" presetSubtype="0" autoRev="1" fill="hold" grpId="2" nodeType="withEffect">
                                  <p:stCondLst>
                                    <p:cond delay="100"/>
                                  </p:stCondLst>
                                  <p:childTnLst>
                                    <p:animScale>
                                      <p:cBhvr>
                                        <p:cTn id="232" dur="150" fill="hold"/>
                                        <p:tgtEl>
                                          <p:spTgt spid="27"/>
                                        </p:tgtEl>
                                      </p:cBhvr>
                                      <p:by x="115000" y="115000"/>
                                    </p:animScale>
                                  </p:childTnLst>
                                </p:cTn>
                              </p:par>
                            </p:childTnLst>
                          </p:cTn>
                        </p:par>
                        <p:par>
                          <p:cTn id="233" fill="hold">
                            <p:stCondLst>
                              <p:cond delay="1900"/>
                            </p:stCondLst>
                            <p:childTnLst>
                              <p:par>
                                <p:cTn id="234" presetID="6" presetClass="emph" presetSubtype="0" autoRev="1" fill="hold" grpId="2" nodeType="afterEffect">
                                  <p:stCondLst>
                                    <p:cond delay="100"/>
                                  </p:stCondLst>
                                  <p:childTnLst>
                                    <p:animScale>
                                      <p:cBhvr>
                                        <p:cTn id="235" dur="150" fill="hold"/>
                                        <p:tgtEl>
                                          <p:spTgt spid="14"/>
                                        </p:tgtEl>
                                      </p:cBhvr>
                                      <p:by x="115000" y="115000"/>
                                    </p:animScale>
                                  </p:childTnLst>
                                </p:cTn>
                              </p:par>
                              <p:par>
                                <p:cTn id="236" presetID="6" presetClass="emph" presetSubtype="0" autoRev="1" fill="hold" grpId="3" nodeType="withEffect">
                                  <p:stCondLst>
                                    <p:cond delay="100"/>
                                  </p:stCondLst>
                                  <p:childTnLst>
                                    <p:animScale>
                                      <p:cBhvr>
                                        <p:cTn id="237" dur="150" fill="hold"/>
                                        <p:tgtEl>
                                          <p:spTgt spid="15"/>
                                        </p:tgtEl>
                                      </p:cBhvr>
                                      <p:by x="115000" y="115000"/>
                                    </p:animScale>
                                  </p:childTnLst>
                                </p:cTn>
                              </p:par>
                              <p:par>
                                <p:cTn id="238" presetID="6" presetClass="emph" presetSubtype="0" autoRev="1" fill="hold" grpId="2" nodeType="withEffect">
                                  <p:stCondLst>
                                    <p:cond delay="100"/>
                                  </p:stCondLst>
                                  <p:childTnLst>
                                    <p:animScale>
                                      <p:cBhvr>
                                        <p:cTn id="239" dur="150" fill="hold"/>
                                        <p:tgtEl>
                                          <p:spTgt spid="16"/>
                                        </p:tgtEl>
                                      </p:cBhvr>
                                      <p:by x="115000" y="115000"/>
                                    </p:animScale>
                                  </p:childTnLst>
                                </p:cTn>
                              </p:par>
                              <p:par>
                                <p:cTn id="240" presetID="6" presetClass="emph" presetSubtype="0" autoRev="1" fill="hold" grpId="2" nodeType="withEffect">
                                  <p:stCondLst>
                                    <p:cond delay="100"/>
                                  </p:stCondLst>
                                  <p:childTnLst>
                                    <p:animScale>
                                      <p:cBhvr>
                                        <p:cTn id="241" dur="150" fill="hold"/>
                                        <p:tgtEl>
                                          <p:spTgt spid="17"/>
                                        </p:tgtEl>
                                      </p:cBhvr>
                                      <p:by x="115000" y="115000"/>
                                    </p:animScale>
                                  </p:childTnLst>
                                </p:cTn>
                              </p:par>
                              <p:par>
                                <p:cTn id="242" presetID="6" presetClass="emph" presetSubtype="0" autoRev="1" fill="hold" grpId="2" nodeType="withEffect">
                                  <p:stCondLst>
                                    <p:cond delay="100"/>
                                  </p:stCondLst>
                                  <p:childTnLst>
                                    <p:animScale>
                                      <p:cBhvr>
                                        <p:cTn id="243" dur="150" fill="hold"/>
                                        <p:tgtEl>
                                          <p:spTgt spid="18"/>
                                        </p:tgtEl>
                                      </p:cBhvr>
                                      <p:by x="115000" y="115000"/>
                                    </p:animScale>
                                  </p:childTnLst>
                                </p:cTn>
                              </p:par>
                              <p:par>
                                <p:cTn id="244" presetID="6" presetClass="emph" presetSubtype="0" autoRev="1" fill="hold" grpId="3" nodeType="withEffect">
                                  <p:stCondLst>
                                    <p:cond delay="100"/>
                                  </p:stCondLst>
                                  <p:childTnLst>
                                    <p:animScale>
                                      <p:cBhvr>
                                        <p:cTn id="245" dur="150" fill="hold"/>
                                        <p:tgtEl>
                                          <p:spTgt spid="19"/>
                                        </p:tgtEl>
                                      </p:cBhvr>
                                      <p:by x="115000" y="115000"/>
                                    </p:animScale>
                                  </p:childTnLst>
                                </p:cTn>
                              </p:par>
                              <p:par>
                                <p:cTn id="246" presetID="6" presetClass="emph" presetSubtype="0" autoRev="1" fill="hold" grpId="2" nodeType="withEffect">
                                  <p:stCondLst>
                                    <p:cond delay="100"/>
                                  </p:stCondLst>
                                  <p:childTnLst>
                                    <p:animScale>
                                      <p:cBhvr>
                                        <p:cTn id="247" dur="150" fill="hold"/>
                                        <p:tgtEl>
                                          <p:spTgt spid="20"/>
                                        </p:tgtEl>
                                      </p:cBhvr>
                                      <p:by x="115000" y="115000"/>
                                    </p:animScale>
                                  </p:childTnLst>
                                </p:cTn>
                              </p:par>
                            </p:childTnLst>
                          </p:cTn>
                        </p:par>
                        <p:par>
                          <p:cTn id="248" fill="hold">
                            <p:stCondLst>
                              <p:cond delay="2300"/>
                            </p:stCondLst>
                            <p:childTnLst>
                              <p:par>
                                <p:cTn id="249" presetID="6" presetClass="emph" presetSubtype="0" autoRev="1" fill="hold" grpId="2" nodeType="afterEffect">
                                  <p:stCondLst>
                                    <p:cond delay="100"/>
                                  </p:stCondLst>
                                  <p:childTnLst>
                                    <p:animScale>
                                      <p:cBhvr>
                                        <p:cTn id="250" dur="150" fill="hold"/>
                                        <p:tgtEl>
                                          <p:spTgt spid="7"/>
                                        </p:tgtEl>
                                      </p:cBhvr>
                                      <p:by x="115000" y="115000"/>
                                    </p:animScale>
                                  </p:childTnLst>
                                </p:cTn>
                              </p:par>
                              <p:par>
                                <p:cTn id="251" presetID="6" presetClass="emph" presetSubtype="0" autoRev="1" fill="hold" grpId="3" nodeType="withEffect">
                                  <p:stCondLst>
                                    <p:cond delay="100"/>
                                  </p:stCondLst>
                                  <p:childTnLst>
                                    <p:animScale>
                                      <p:cBhvr>
                                        <p:cTn id="252" dur="150" fill="hold"/>
                                        <p:tgtEl>
                                          <p:spTgt spid="8"/>
                                        </p:tgtEl>
                                      </p:cBhvr>
                                      <p:by x="115000" y="115000"/>
                                    </p:animScale>
                                  </p:childTnLst>
                                </p:cTn>
                              </p:par>
                              <p:par>
                                <p:cTn id="253" presetID="6" presetClass="emph" presetSubtype="0" autoRev="1" fill="hold" grpId="2" nodeType="withEffect">
                                  <p:stCondLst>
                                    <p:cond delay="100"/>
                                  </p:stCondLst>
                                  <p:childTnLst>
                                    <p:animScale>
                                      <p:cBhvr>
                                        <p:cTn id="254" dur="150" fill="hold"/>
                                        <p:tgtEl>
                                          <p:spTgt spid="9"/>
                                        </p:tgtEl>
                                      </p:cBhvr>
                                      <p:by x="115000" y="115000"/>
                                    </p:animScale>
                                  </p:childTnLst>
                                </p:cTn>
                              </p:par>
                              <p:par>
                                <p:cTn id="255" presetID="6" presetClass="emph" presetSubtype="0" autoRev="1" fill="hold" grpId="2" nodeType="withEffect">
                                  <p:stCondLst>
                                    <p:cond delay="100"/>
                                  </p:stCondLst>
                                  <p:childTnLst>
                                    <p:animScale>
                                      <p:cBhvr>
                                        <p:cTn id="256" dur="150" fill="hold"/>
                                        <p:tgtEl>
                                          <p:spTgt spid="10"/>
                                        </p:tgtEl>
                                      </p:cBhvr>
                                      <p:by x="115000" y="115000"/>
                                    </p:animScale>
                                  </p:childTnLst>
                                </p:cTn>
                              </p:par>
                              <p:par>
                                <p:cTn id="257" presetID="6" presetClass="emph" presetSubtype="0" autoRev="1" fill="hold" grpId="2" nodeType="withEffect">
                                  <p:stCondLst>
                                    <p:cond delay="100"/>
                                  </p:stCondLst>
                                  <p:childTnLst>
                                    <p:animScale>
                                      <p:cBhvr>
                                        <p:cTn id="258" dur="150" fill="hold"/>
                                        <p:tgtEl>
                                          <p:spTgt spid="11"/>
                                        </p:tgtEl>
                                      </p:cBhvr>
                                      <p:by x="115000" y="115000"/>
                                    </p:animScale>
                                  </p:childTnLst>
                                </p:cTn>
                              </p:par>
                              <p:par>
                                <p:cTn id="259" presetID="6" presetClass="emph" presetSubtype="0" autoRev="1" fill="hold" grpId="2" nodeType="withEffect">
                                  <p:stCondLst>
                                    <p:cond delay="100"/>
                                  </p:stCondLst>
                                  <p:childTnLst>
                                    <p:animScale>
                                      <p:cBhvr>
                                        <p:cTn id="260" dur="150" fill="hold"/>
                                        <p:tgtEl>
                                          <p:spTgt spid="12"/>
                                        </p:tgtEl>
                                      </p:cBhvr>
                                      <p:by x="115000" y="115000"/>
                                    </p:animScale>
                                  </p:childTnLst>
                                </p:cTn>
                              </p:par>
                              <p:par>
                                <p:cTn id="261" presetID="6" presetClass="emph" presetSubtype="0" autoRev="1" fill="hold" grpId="3" nodeType="withEffect">
                                  <p:stCondLst>
                                    <p:cond delay="100"/>
                                  </p:stCondLst>
                                  <p:childTnLst>
                                    <p:animScale>
                                      <p:cBhvr>
                                        <p:cTn id="262" dur="150" fill="hold"/>
                                        <p:tgtEl>
                                          <p:spTgt spid="13"/>
                                        </p:tgtEl>
                                      </p:cBhvr>
                                      <p:by x="115000" y="115000"/>
                                    </p:animScale>
                                  </p:childTnLst>
                                </p:cTn>
                              </p:par>
                            </p:childTnLst>
                          </p:cTn>
                        </p:par>
                        <p:par>
                          <p:cTn id="263" fill="hold">
                            <p:stCondLst>
                              <p:cond delay="2700"/>
                            </p:stCondLst>
                            <p:childTnLst>
                              <p:par>
                                <p:cTn id="264" presetID="6" presetClass="emph" presetSubtype="0" autoRev="1" fill="hold" grpId="1" nodeType="afterEffect">
                                  <p:stCondLst>
                                    <p:cond delay="100"/>
                                  </p:stCondLst>
                                  <p:childTnLst>
                                    <p:animScale>
                                      <p:cBhvr>
                                        <p:cTn id="265" dur="150" fill="hold"/>
                                        <p:tgtEl>
                                          <p:spTgt spid="2"/>
                                        </p:tgtEl>
                                      </p:cBhvr>
                                      <p:by x="115000" y="115000"/>
                                    </p:animScale>
                                  </p:childTnLst>
                                </p:cTn>
                              </p:par>
                              <p:par>
                                <p:cTn id="266" presetID="6" presetClass="emph" presetSubtype="0" autoRev="1" fill="hold" grpId="1" nodeType="withEffect">
                                  <p:stCondLst>
                                    <p:cond delay="100"/>
                                  </p:stCondLst>
                                  <p:childTnLst>
                                    <p:animScale>
                                      <p:cBhvr>
                                        <p:cTn id="267" dur="150" fill="hold"/>
                                        <p:tgtEl>
                                          <p:spTgt spid="3"/>
                                        </p:tgtEl>
                                      </p:cBhvr>
                                      <p:by x="115000" y="115000"/>
                                    </p:animScale>
                                  </p:childTnLst>
                                </p:cTn>
                              </p:par>
                              <p:par>
                                <p:cTn id="268" presetID="6" presetClass="emph" presetSubtype="0" autoRev="1" fill="hold" grpId="1" nodeType="withEffect">
                                  <p:stCondLst>
                                    <p:cond delay="100"/>
                                  </p:stCondLst>
                                  <p:childTnLst>
                                    <p:animScale>
                                      <p:cBhvr>
                                        <p:cTn id="269" dur="150" fill="hold"/>
                                        <p:tgtEl>
                                          <p:spTgt spid="4"/>
                                        </p:tgtEl>
                                      </p:cBhvr>
                                      <p:by x="115000" y="115000"/>
                                    </p:animScale>
                                  </p:childTnLst>
                                </p:cTn>
                              </p:par>
                              <p:par>
                                <p:cTn id="270" presetID="6" presetClass="emph" presetSubtype="0" autoRev="1" fill="hold" grpId="1" nodeType="withEffect">
                                  <p:stCondLst>
                                    <p:cond delay="100"/>
                                  </p:stCondLst>
                                  <p:childTnLst>
                                    <p:animScale>
                                      <p:cBhvr>
                                        <p:cTn id="271" dur="150" fill="hold"/>
                                        <p:tgtEl>
                                          <p:spTgt spid="5"/>
                                        </p:tgtEl>
                                      </p:cBhvr>
                                      <p:by x="115000" y="115000"/>
                                    </p:animScale>
                                  </p:childTnLst>
                                </p:cTn>
                              </p:par>
                              <p:par>
                                <p:cTn id="272" presetID="6" presetClass="emph" presetSubtype="0" autoRev="1" fill="hold" grpId="1" nodeType="withEffect">
                                  <p:stCondLst>
                                    <p:cond delay="100"/>
                                  </p:stCondLst>
                                  <p:childTnLst>
                                    <p:animScale>
                                      <p:cBhvr>
                                        <p:cTn id="273" dur="150" fill="hold"/>
                                        <p:tgtEl>
                                          <p:spTgt spid="6"/>
                                        </p:tgtEl>
                                      </p:cBhvr>
                                      <p:by x="115000" y="115000"/>
                                    </p:animScale>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254"/>
                                        </p:tgtEl>
                                        <p:attrNameLst>
                                          <p:attrName>style.visibility</p:attrName>
                                        </p:attrNameLst>
                                      </p:cBhvr>
                                      <p:to>
                                        <p:strVal val="visible"/>
                                      </p:to>
                                    </p:set>
                                    <p:animEffect transition="in" filter="fade">
                                      <p:cBhvr>
                                        <p:cTn id="278" dur="500"/>
                                        <p:tgtEl>
                                          <p:spTgt spid="254"/>
                                        </p:tgtEl>
                                      </p:cBhvr>
                                    </p:animEffect>
                                  </p:childTnLst>
                                </p:cTn>
                              </p:par>
                              <p:par>
                                <p:cTn id="279" presetID="6" presetClass="emph" presetSubtype="0" repeatCount="0" autoRev="1" fill="hold" grpId="1" nodeType="withEffect">
                                  <p:stCondLst>
                                    <p:cond delay="0"/>
                                  </p:stCondLst>
                                  <p:childTnLst>
                                    <p:animScale>
                                      <p:cBhvr>
                                        <p:cTn id="280" dur="1000" fill="hold"/>
                                        <p:tgtEl>
                                          <p:spTgt spid="254"/>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7" grpId="2" animBg="1"/>
      <p:bldP spid="8" grpId="0" animBg="1"/>
      <p:bldP spid="8" grpId="1" animBg="1"/>
      <p:bldP spid="8" grpId="2" animBg="1"/>
      <p:bldP spid="8" grpId="3"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3" grpId="3" animBg="1"/>
      <p:bldP spid="14" grpId="0" animBg="1"/>
      <p:bldP spid="14" grpId="1" animBg="1"/>
      <p:bldP spid="14" grpId="2" animBg="1"/>
      <p:bldP spid="15" grpId="0" animBg="1"/>
      <p:bldP spid="15" grpId="1" animBg="1"/>
      <p:bldP spid="15" grpId="2" animBg="1"/>
      <p:bldP spid="15" grpId="3"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19" grpId="3"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3" grpId="3"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29" grpId="3" animBg="1"/>
      <p:bldP spid="30" grpId="0" animBg="1"/>
      <p:bldP spid="30" grpId="1" animBg="1"/>
      <p:bldP spid="30" grpId="2" animBg="1"/>
      <p:bldP spid="31" grpId="0" animBg="1"/>
      <p:bldP spid="31" grpId="1" animBg="1"/>
      <p:bldP spid="31" grpId="2"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6" grpId="0" animBg="1"/>
      <p:bldP spid="36" grpId="1" animBg="1"/>
      <p:bldP spid="37" grpId="0" animBg="1"/>
      <p:bldP spid="37" grpId="1" animBg="1"/>
      <p:bldP spid="38" grpId="0" animBg="1"/>
      <p:bldP spid="38" grpId="1" animBg="1"/>
      <p:bldP spid="249" grpId="0" animBg="1"/>
      <p:bldP spid="250" grpId="0" animBg="1"/>
      <p:bldP spid="254" grpId="0" animBg="1"/>
      <p:bldP spid="254" grpId="1" animBg="1"/>
      <p:bldP spid="2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2BF548D-40AA-A949-B282-5796B99433DB}"/>
              </a:ext>
            </a:extLst>
          </p:cNvPr>
          <p:cNvSpPr>
            <a:spLocks noChangeAspect="1"/>
          </p:cNvSpPr>
          <p:nvPr/>
        </p:nvSpPr>
        <p:spPr>
          <a:xfrm>
            <a:off x="2743200" y="2368295"/>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Oval 2">
            <a:extLst>
              <a:ext uri="{FF2B5EF4-FFF2-40B4-BE49-F238E27FC236}">
                <a16:creationId xmlns:a16="http://schemas.microsoft.com/office/drawing/2014/main" id="{15788734-81AB-B94C-B3B2-B5BDD9C04FE9}"/>
              </a:ext>
            </a:extLst>
          </p:cNvPr>
          <p:cNvSpPr>
            <a:spLocks noChangeAspect="1"/>
          </p:cNvSpPr>
          <p:nvPr/>
        </p:nvSpPr>
        <p:spPr>
          <a:xfrm>
            <a:off x="2743200" y="264261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Oval 3">
            <a:extLst>
              <a:ext uri="{FF2B5EF4-FFF2-40B4-BE49-F238E27FC236}">
                <a16:creationId xmlns:a16="http://schemas.microsoft.com/office/drawing/2014/main" id="{9C7A1419-72FB-3D41-914F-9BF0C5834E54}"/>
              </a:ext>
            </a:extLst>
          </p:cNvPr>
          <p:cNvSpPr>
            <a:spLocks noChangeAspect="1"/>
          </p:cNvSpPr>
          <p:nvPr/>
        </p:nvSpPr>
        <p:spPr>
          <a:xfrm>
            <a:off x="2743200" y="291693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Oval 4">
            <a:extLst>
              <a:ext uri="{FF2B5EF4-FFF2-40B4-BE49-F238E27FC236}">
                <a16:creationId xmlns:a16="http://schemas.microsoft.com/office/drawing/2014/main" id="{C7410185-2E49-AC4D-B537-9D00E8C9813B}"/>
              </a:ext>
            </a:extLst>
          </p:cNvPr>
          <p:cNvSpPr>
            <a:spLocks noChangeAspect="1"/>
          </p:cNvSpPr>
          <p:nvPr/>
        </p:nvSpPr>
        <p:spPr>
          <a:xfrm>
            <a:off x="2743200" y="319125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Oval 5">
            <a:extLst>
              <a:ext uri="{FF2B5EF4-FFF2-40B4-BE49-F238E27FC236}">
                <a16:creationId xmlns:a16="http://schemas.microsoft.com/office/drawing/2014/main" id="{8E646788-370A-0244-BD7F-DB2A17FE7284}"/>
              </a:ext>
            </a:extLst>
          </p:cNvPr>
          <p:cNvSpPr>
            <a:spLocks noChangeAspect="1"/>
          </p:cNvSpPr>
          <p:nvPr/>
        </p:nvSpPr>
        <p:spPr>
          <a:xfrm>
            <a:off x="2743200" y="346557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Oval 6">
            <a:extLst>
              <a:ext uri="{FF2B5EF4-FFF2-40B4-BE49-F238E27FC236}">
                <a16:creationId xmlns:a16="http://schemas.microsoft.com/office/drawing/2014/main" id="{BA9441CC-16D9-2B40-8234-28554BA55132}"/>
              </a:ext>
            </a:extLst>
          </p:cNvPr>
          <p:cNvSpPr>
            <a:spLocks noChangeAspect="1"/>
          </p:cNvSpPr>
          <p:nvPr/>
        </p:nvSpPr>
        <p:spPr>
          <a:xfrm>
            <a:off x="34290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Oval 7">
            <a:extLst>
              <a:ext uri="{FF2B5EF4-FFF2-40B4-BE49-F238E27FC236}">
                <a16:creationId xmlns:a16="http://schemas.microsoft.com/office/drawing/2014/main" id="{8B0BA3F4-5EED-454D-9D4A-72652C416F87}"/>
              </a:ext>
            </a:extLst>
          </p:cNvPr>
          <p:cNvSpPr>
            <a:spLocks noChangeAspect="1"/>
          </p:cNvSpPr>
          <p:nvPr/>
        </p:nvSpPr>
        <p:spPr>
          <a:xfrm>
            <a:off x="34290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Oval 8">
            <a:extLst>
              <a:ext uri="{FF2B5EF4-FFF2-40B4-BE49-F238E27FC236}">
                <a16:creationId xmlns:a16="http://schemas.microsoft.com/office/drawing/2014/main" id="{1A7E1C21-2569-5440-9E36-C3505D56C6A0}"/>
              </a:ext>
            </a:extLst>
          </p:cNvPr>
          <p:cNvSpPr>
            <a:spLocks noChangeAspect="1"/>
          </p:cNvSpPr>
          <p:nvPr/>
        </p:nvSpPr>
        <p:spPr>
          <a:xfrm>
            <a:off x="34290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Oval 9">
            <a:extLst>
              <a:ext uri="{FF2B5EF4-FFF2-40B4-BE49-F238E27FC236}">
                <a16:creationId xmlns:a16="http://schemas.microsoft.com/office/drawing/2014/main" id="{47B690BB-7AB3-4D4A-9310-2A28E2BFFFB5}"/>
              </a:ext>
            </a:extLst>
          </p:cNvPr>
          <p:cNvSpPr>
            <a:spLocks noChangeAspect="1"/>
          </p:cNvSpPr>
          <p:nvPr/>
        </p:nvSpPr>
        <p:spPr>
          <a:xfrm>
            <a:off x="34290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Oval 10">
            <a:extLst>
              <a:ext uri="{FF2B5EF4-FFF2-40B4-BE49-F238E27FC236}">
                <a16:creationId xmlns:a16="http://schemas.microsoft.com/office/drawing/2014/main" id="{06A9E4C4-7831-5041-B990-3C06B9856B04}"/>
              </a:ext>
            </a:extLst>
          </p:cNvPr>
          <p:cNvSpPr>
            <a:spLocks noChangeAspect="1"/>
          </p:cNvSpPr>
          <p:nvPr/>
        </p:nvSpPr>
        <p:spPr>
          <a:xfrm>
            <a:off x="34290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Oval 11">
            <a:extLst>
              <a:ext uri="{FF2B5EF4-FFF2-40B4-BE49-F238E27FC236}">
                <a16:creationId xmlns:a16="http://schemas.microsoft.com/office/drawing/2014/main" id="{8B780B49-F93F-AF4D-84D1-9231293AA88A}"/>
              </a:ext>
            </a:extLst>
          </p:cNvPr>
          <p:cNvSpPr>
            <a:spLocks noChangeAspect="1"/>
          </p:cNvSpPr>
          <p:nvPr/>
        </p:nvSpPr>
        <p:spPr>
          <a:xfrm>
            <a:off x="34290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Oval 12">
            <a:extLst>
              <a:ext uri="{FF2B5EF4-FFF2-40B4-BE49-F238E27FC236}">
                <a16:creationId xmlns:a16="http://schemas.microsoft.com/office/drawing/2014/main" id="{E50A22D7-AE11-B042-A91B-D6482ACC11D4}"/>
              </a:ext>
            </a:extLst>
          </p:cNvPr>
          <p:cNvSpPr>
            <a:spLocks noChangeAspect="1"/>
          </p:cNvSpPr>
          <p:nvPr/>
        </p:nvSpPr>
        <p:spPr>
          <a:xfrm>
            <a:off x="34290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 name="Oval 13">
            <a:extLst>
              <a:ext uri="{FF2B5EF4-FFF2-40B4-BE49-F238E27FC236}">
                <a16:creationId xmlns:a16="http://schemas.microsoft.com/office/drawing/2014/main" id="{071DC4B1-A4B7-CF41-9604-91E9CC329430}"/>
              </a:ext>
            </a:extLst>
          </p:cNvPr>
          <p:cNvSpPr>
            <a:spLocks noChangeAspect="1"/>
          </p:cNvSpPr>
          <p:nvPr/>
        </p:nvSpPr>
        <p:spPr>
          <a:xfrm>
            <a:off x="4114799"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Oval 14">
            <a:extLst>
              <a:ext uri="{FF2B5EF4-FFF2-40B4-BE49-F238E27FC236}">
                <a16:creationId xmlns:a16="http://schemas.microsoft.com/office/drawing/2014/main" id="{AE1607A8-1A4D-C94A-82ED-89E4219A7616}"/>
              </a:ext>
            </a:extLst>
          </p:cNvPr>
          <p:cNvSpPr>
            <a:spLocks noChangeAspect="1"/>
          </p:cNvSpPr>
          <p:nvPr/>
        </p:nvSpPr>
        <p:spPr>
          <a:xfrm>
            <a:off x="4114799"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 name="Oval 15">
            <a:extLst>
              <a:ext uri="{FF2B5EF4-FFF2-40B4-BE49-F238E27FC236}">
                <a16:creationId xmlns:a16="http://schemas.microsoft.com/office/drawing/2014/main" id="{9E13E3FC-A45D-4444-9748-CE94C049CB90}"/>
              </a:ext>
            </a:extLst>
          </p:cNvPr>
          <p:cNvSpPr>
            <a:spLocks noChangeAspect="1"/>
          </p:cNvSpPr>
          <p:nvPr/>
        </p:nvSpPr>
        <p:spPr>
          <a:xfrm>
            <a:off x="4114799"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Oval 16">
            <a:extLst>
              <a:ext uri="{FF2B5EF4-FFF2-40B4-BE49-F238E27FC236}">
                <a16:creationId xmlns:a16="http://schemas.microsoft.com/office/drawing/2014/main" id="{D29B3E03-0570-DA4A-8444-D9A23153595C}"/>
              </a:ext>
            </a:extLst>
          </p:cNvPr>
          <p:cNvSpPr>
            <a:spLocks noChangeAspect="1"/>
          </p:cNvSpPr>
          <p:nvPr/>
        </p:nvSpPr>
        <p:spPr>
          <a:xfrm>
            <a:off x="4114799"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Oval 17">
            <a:extLst>
              <a:ext uri="{FF2B5EF4-FFF2-40B4-BE49-F238E27FC236}">
                <a16:creationId xmlns:a16="http://schemas.microsoft.com/office/drawing/2014/main" id="{A97A4534-2359-7A47-9808-187115AD176A}"/>
              </a:ext>
            </a:extLst>
          </p:cNvPr>
          <p:cNvSpPr>
            <a:spLocks noChangeAspect="1"/>
          </p:cNvSpPr>
          <p:nvPr/>
        </p:nvSpPr>
        <p:spPr>
          <a:xfrm>
            <a:off x="4114799"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9" name="Oval 18">
            <a:extLst>
              <a:ext uri="{FF2B5EF4-FFF2-40B4-BE49-F238E27FC236}">
                <a16:creationId xmlns:a16="http://schemas.microsoft.com/office/drawing/2014/main" id="{D65D2B4B-76EA-EC47-B80C-99D0118403EB}"/>
              </a:ext>
            </a:extLst>
          </p:cNvPr>
          <p:cNvSpPr>
            <a:spLocks noChangeAspect="1"/>
          </p:cNvSpPr>
          <p:nvPr/>
        </p:nvSpPr>
        <p:spPr>
          <a:xfrm>
            <a:off x="4114799"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Oval 19">
            <a:extLst>
              <a:ext uri="{FF2B5EF4-FFF2-40B4-BE49-F238E27FC236}">
                <a16:creationId xmlns:a16="http://schemas.microsoft.com/office/drawing/2014/main" id="{9E1D965E-7707-3547-908F-6D0A0A2145DD}"/>
              </a:ext>
            </a:extLst>
          </p:cNvPr>
          <p:cNvSpPr>
            <a:spLocks noChangeAspect="1"/>
          </p:cNvSpPr>
          <p:nvPr/>
        </p:nvSpPr>
        <p:spPr>
          <a:xfrm>
            <a:off x="4114799"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1" name="Oval 20">
            <a:extLst>
              <a:ext uri="{FF2B5EF4-FFF2-40B4-BE49-F238E27FC236}">
                <a16:creationId xmlns:a16="http://schemas.microsoft.com/office/drawing/2014/main" id="{BBCE0F7B-504A-F942-BE51-F83C8C91C15D}"/>
              </a:ext>
            </a:extLst>
          </p:cNvPr>
          <p:cNvSpPr>
            <a:spLocks noChangeAspect="1"/>
          </p:cNvSpPr>
          <p:nvPr/>
        </p:nvSpPr>
        <p:spPr>
          <a:xfrm>
            <a:off x="48006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2" name="Oval 21">
            <a:extLst>
              <a:ext uri="{FF2B5EF4-FFF2-40B4-BE49-F238E27FC236}">
                <a16:creationId xmlns:a16="http://schemas.microsoft.com/office/drawing/2014/main" id="{04694B9B-CB7C-6A4E-BF99-D18E12D65BB8}"/>
              </a:ext>
            </a:extLst>
          </p:cNvPr>
          <p:cNvSpPr>
            <a:spLocks noChangeAspect="1"/>
          </p:cNvSpPr>
          <p:nvPr/>
        </p:nvSpPr>
        <p:spPr>
          <a:xfrm>
            <a:off x="48006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3" name="Oval 22">
            <a:extLst>
              <a:ext uri="{FF2B5EF4-FFF2-40B4-BE49-F238E27FC236}">
                <a16:creationId xmlns:a16="http://schemas.microsoft.com/office/drawing/2014/main" id="{31A2759D-7CFF-BA4A-87BA-7E411118FA42}"/>
              </a:ext>
            </a:extLst>
          </p:cNvPr>
          <p:cNvSpPr>
            <a:spLocks noChangeAspect="1"/>
          </p:cNvSpPr>
          <p:nvPr/>
        </p:nvSpPr>
        <p:spPr>
          <a:xfrm>
            <a:off x="48006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4" name="Oval 23">
            <a:extLst>
              <a:ext uri="{FF2B5EF4-FFF2-40B4-BE49-F238E27FC236}">
                <a16:creationId xmlns:a16="http://schemas.microsoft.com/office/drawing/2014/main" id="{B7BC4532-9009-CC47-A640-9DF1BBE6966C}"/>
              </a:ext>
            </a:extLst>
          </p:cNvPr>
          <p:cNvSpPr>
            <a:spLocks noChangeAspect="1"/>
          </p:cNvSpPr>
          <p:nvPr/>
        </p:nvSpPr>
        <p:spPr>
          <a:xfrm>
            <a:off x="48006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Oval 24">
            <a:extLst>
              <a:ext uri="{FF2B5EF4-FFF2-40B4-BE49-F238E27FC236}">
                <a16:creationId xmlns:a16="http://schemas.microsoft.com/office/drawing/2014/main" id="{77C8D4B9-5467-5843-87A3-C54944D66A40}"/>
              </a:ext>
            </a:extLst>
          </p:cNvPr>
          <p:cNvSpPr>
            <a:spLocks noChangeAspect="1"/>
          </p:cNvSpPr>
          <p:nvPr/>
        </p:nvSpPr>
        <p:spPr>
          <a:xfrm>
            <a:off x="48006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 name="Oval 25">
            <a:extLst>
              <a:ext uri="{FF2B5EF4-FFF2-40B4-BE49-F238E27FC236}">
                <a16:creationId xmlns:a16="http://schemas.microsoft.com/office/drawing/2014/main" id="{C14048BD-B0BF-994F-8761-5986A0AFCB43}"/>
              </a:ext>
            </a:extLst>
          </p:cNvPr>
          <p:cNvSpPr>
            <a:spLocks noChangeAspect="1"/>
          </p:cNvSpPr>
          <p:nvPr/>
        </p:nvSpPr>
        <p:spPr>
          <a:xfrm>
            <a:off x="48006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7" name="Oval 26">
            <a:extLst>
              <a:ext uri="{FF2B5EF4-FFF2-40B4-BE49-F238E27FC236}">
                <a16:creationId xmlns:a16="http://schemas.microsoft.com/office/drawing/2014/main" id="{014DB8BF-0929-9F4F-8D9F-F87F18E0D1B9}"/>
              </a:ext>
            </a:extLst>
          </p:cNvPr>
          <p:cNvSpPr>
            <a:spLocks noChangeAspect="1"/>
          </p:cNvSpPr>
          <p:nvPr/>
        </p:nvSpPr>
        <p:spPr>
          <a:xfrm>
            <a:off x="48006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8" name="Oval 27">
            <a:extLst>
              <a:ext uri="{FF2B5EF4-FFF2-40B4-BE49-F238E27FC236}">
                <a16:creationId xmlns:a16="http://schemas.microsoft.com/office/drawing/2014/main" id="{7D956407-2C8F-B745-9C28-7C12C73CBC1A}"/>
              </a:ext>
            </a:extLst>
          </p:cNvPr>
          <p:cNvSpPr>
            <a:spLocks noChangeAspect="1"/>
          </p:cNvSpPr>
          <p:nvPr/>
        </p:nvSpPr>
        <p:spPr>
          <a:xfrm>
            <a:off x="54864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9" name="Oval 28">
            <a:extLst>
              <a:ext uri="{FF2B5EF4-FFF2-40B4-BE49-F238E27FC236}">
                <a16:creationId xmlns:a16="http://schemas.microsoft.com/office/drawing/2014/main" id="{AF392948-1FE8-3944-8456-11187700AC15}"/>
              </a:ext>
            </a:extLst>
          </p:cNvPr>
          <p:cNvSpPr>
            <a:spLocks noChangeAspect="1"/>
          </p:cNvSpPr>
          <p:nvPr/>
        </p:nvSpPr>
        <p:spPr>
          <a:xfrm>
            <a:off x="54864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0" name="Oval 29">
            <a:extLst>
              <a:ext uri="{FF2B5EF4-FFF2-40B4-BE49-F238E27FC236}">
                <a16:creationId xmlns:a16="http://schemas.microsoft.com/office/drawing/2014/main" id="{213D5036-21BE-7E4D-9562-13887BF1D535}"/>
              </a:ext>
            </a:extLst>
          </p:cNvPr>
          <p:cNvSpPr>
            <a:spLocks noChangeAspect="1"/>
          </p:cNvSpPr>
          <p:nvPr/>
        </p:nvSpPr>
        <p:spPr>
          <a:xfrm>
            <a:off x="54864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Oval 30">
            <a:extLst>
              <a:ext uri="{FF2B5EF4-FFF2-40B4-BE49-F238E27FC236}">
                <a16:creationId xmlns:a16="http://schemas.microsoft.com/office/drawing/2014/main" id="{89044BBE-A228-E943-BA14-90253ED2EF20}"/>
              </a:ext>
            </a:extLst>
          </p:cNvPr>
          <p:cNvSpPr>
            <a:spLocks noChangeAspect="1"/>
          </p:cNvSpPr>
          <p:nvPr/>
        </p:nvSpPr>
        <p:spPr>
          <a:xfrm>
            <a:off x="54864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Oval 31">
            <a:extLst>
              <a:ext uri="{FF2B5EF4-FFF2-40B4-BE49-F238E27FC236}">
                <a16:creationId xmlns:a16="http://schemas.microsoft.com/office/drawing/2014/main" id="{7BC85EF2-ECF7-BE44-BDA1-7FC1640F82D8}"/>
              </a:ext>
            </a:extLst>
          </p:cNvPr>
          <p:cNvSpPr>
            <a:spLocks noChangeAspect="1"/>
          </p:cNvSpPr>
          <p:nvPr/>
        </p:nvSpPr>
        <p:spPr>
          <a:xfrm>
            <a:off x="5486400" y="34655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Oval 32">
            <a:extLst>
              <a:ext uri="{FF2B5EF4-FFF2-40B4-BE49-F238E27FC236}">
                <a16:creationId xmlns:a16="http://schemas.microsoft.com/office/drawing/2014/main" id="{BB64A761-CF79-D544-AF05-8FE310E9B6F6}"/>
              </a:ext>
            </a:extLst>
          </p:cNvPr>
          <p:cNvSpPr>
            <a:spLocks noChangeAspect="1"/>
          </p:cNvSpPr>
          <p:nvPr/>
        </p:nvSpPr>
        <p:spPr>
          <a:xfrm>
            <a:off x="54864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4" name="Oval 33">
            <a:extLst>
              <a:ext uri="{FF2B5EF4-FFF2-40B4-BE49-F238E27FC236}">
                <a16:creationId xmlns:a16="http://schemas.microsoft.com/office/drawing/2014/main" id="{09DCFA82-9109-934A-A737-C3B1679C6920}"/>
              </a:ext>
            </a:extLst>
          </p:cNvPr>
          <p:cNvSpPr>
            <a:spLocks noChangeAspect="1"/>
          </p:cNvSpPr>
          <p:nvPr/>
        </p:nvSpPr>
        <p:spPr>
          <a:xfrm>
            <a:off x="54864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5" name="Oval 34">
            <a:extLst>
              <a:ext uri="{FF2B5EF4-FFF2-40B4-BE49-F238E27FC236}">
                <a16:creationId xmlns:a16="http://schemas.microsoft.com/office/drawing/2014/main" id="{8CCBB364-083A-6D4C-A7DA-63FAEB7BDA7F}"/>
              </a:ext>
            </a:extLst>
          </p:cNvPr>
          <p:cNvSpPr>
            <a:spLocks noChangeAspect="1"/>
          </p:cNvSpPr>
          <p:nvPr/>
        </p:nvSpPr>
        <p:spPr>
          <a:xfrm>
            <a:off x="6172200" y="264261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Oval 35">
            <a:extLst>
              <a:ext uri="{FF2B5EF4-FFF2-40B4-BE49-F238E27FC236}">
                <a16:creationId xmlns:a16="http://schemas.microsoft.com/office/drawing/2014/main" id="{16D69CCF-68E5-1E41-8E46-36EFF3953E16}"/>
              </a:ext>
            </a:extLst>
          </p:cNvPr>
          <p:cNvSpPr>
            <a:spLocks noChangeAspect="1"/>
          </p:cNvSpPr>
          <p:nvPr/>
        </p:nvSpPr>
        <p:spPr>
          <a:xfrm>
            <a:off x="6172200" y="291693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7" name="Oval 36">
            <a:extLst>
              <a:ext uri="{FF2B5EF4-FFF2-40B4-BE49-F238E27FC236}">
                <a16:creationId xmlns:a16="http://schemas.microsoft.com/office/drawing/2014/main" id="{5A591B15-5702-9444-82EF-1CA40F59F33B}"/>
              </a:ext>
            </a:extLst>
          </p:cNvPr>
          <p:cNvSpPr>
            <a:spLocks noChangeAspect="1"/>
          </p:cNvSpPr>
          <p:nvPr/>
        </p:nvSpPr>
        <p:spPr>
          <a:xfrm>
            <a:off x="6172200" y="319125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Oval 37">
            <a:extLst>
              <a:ext uri="{FF2B5EF4-FFF2-40B4-BE49-F238E27FC236}">
                <a16:creationId xmlns:a16="http://schemas.microsoft.com/office/drawing/2014/main" id="{4CA75B68-A247-C449-BC73-8744316E0D14}"/>
              </a:ext>
            </a:extLst>
          </p:cNvPr>
          <p:cNvSpPr>
            <a:spLocks noChangeAspect="1"/>
          </p:cNvSpPr>
          <p:nvPr/>
        </p:nvSpPr>
        <p:spPr>
          <a:xfrm>
            <a:off x="6172200" y="346557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39" name="Straight Connector 38">
            <a:extLst>
              <a:ext uri="{FF2B5EF4-FFF2-40B4-BE49-F238E27FC236}">
                <a16:creationId xmlns:a16="http://schemas.microsoft.com/office/drawing/2014/main" id="{B21B5A2F-9CBB-D144-A1B6-394B95E43F68}"/>
              </a:ext>
            </a:extLst>
          </p:cNvPr>
          <p:cNvCxnSpPr>
            <a:stCxn id="2" idx="6"/>
            <a:endCxn id="7" idx="2"/>
          </p:cNvCxnSpPr>
          <p:nvPr/>
        </p:nvCxnSpPr>
        <p:spPr>
          <a:xfrm>
            <a:off x="2971799"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90EE1FE-8A18-E549-B23A-8D05E6F5DACE}"/>
              </a:ext>
            </a:extLst>
          </p:cNvPr>
          <p:cNvCxnSpPr>
            <a:stCxn id="3" idx="6"/>
            <a:endCxn id="8" idx="2"/>
          </p:cNvCxnSpPr>
          <p:nvPr/>
        </p:nvCxnSpPr>
        <p:spPr>
          <a:xfrm>
            <a:off x="2971799"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D0AFD0-F067-7C46-8F64-F33BD77DA06A}"/>
              </a:ext>
            </a:extLst>
          </p:cNvPr>
          <p:cNvCxnSpPr>
            <a:stCxn id="4" idx="6"/>
            <a:endCxn id="9" idx="2"/>
          </p:cNvCxnSpPr>
          <p:nvPr/>
        </p:nvCxnSpPr>
        <p:spPr>
          <a:xfrm>
            <a:off x="2971799"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6A92577-886E-E347-9778-0010807A38A5}"/>
              </a:ext>
            </a:extLst>
          </p:cNvPr>
          <p:cNvCxnSpPr>
            <a:stCxn id="5" idx="6"/>
            <a:endCxn id="10" idx="2"/>
          </p:cNvCxnSpPr>
          <p:nvPr/>
        </p:nvCxnSpPr>
        <p:spPr>
          <a:xfrm>
            <a:off x="2971799"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933015D-FD38-2E45-8927-78C24A1D1E4C}"/>
              </a:ext>
            </a:extLst>
          </p:cNvPr>
          <p:cNvCxnSpPr>
            <a:stCxn id="6" idx="6"/>
            <a:endCxn id="11" idx="2"/>
          </p:cNvCxnSpPr>
          <p:nvPr/>
        </p:nvCxnSpPr>
        <p:spPr>
          <a:xfrm>
            <a:off x="2971799"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EADA241-B944-214B-82B0-12F699B700C0}"/>
              </a:ext>
            </a:extLst>
          </p:cNvPr>
          <p:cNvCxnSpPr>
            <a:stCxn id="6" idx="6"/>
            <a:endCxn id="13" idx="2"/>
          </p:cNvCxnSpPr>
          <p:nvPr/>
        </p:nvCxnSpPr>
        <p:spPr>
          <a:xfrm>
            <a:off x="2971799"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DEDA15-BAD5-874F-A9E1-90263A22119E}"/>
              </a:ext>
            </a:extLst>
          </p:cNvPr>
          <p:cNvCxnSpPr>
            <a:stCxn id="2" idx="6"/>
            <a:endCxn id="12" idx="2"/>
          </p:cNvCxnSpPr>
          <p:nvPr/>
        </p:nvCxnSpPr>
        <p:spPr>
          <a:xfrm flipV="1">
            <a:off x="2971799"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445498F-3471-B240-970E-DF6CB11F1B82}"/>
              </a:ext>
            </a:extLst>
          </p:cNvPr>
          <p:cNvCxnSpPr>
            <a:stCxn id="2" idx="6"/>
            <a:endCxn id="8" idx="2"/>
          </p:cNvCxnSpPr>
          <p:nvPr/>
        </p:nvCxnSpPr>
        <p:spPr>
          <a:xfrm>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88D2405-4718-404B-8D22-DBD273F786C7}"/>
              </a:ext>
            </a:extLst>
          </p:cNvPr>
          <p:cNvCxnSpPr>
            <a:stCxn id="2" idx="6"/>
            <a:endCxn id="9" idx="2"/>
          </p:cNvCxnSpPr>
          <p:nvPr/>
        </p:nvCxnSpPr>
        <p:spPr>
          <a:xfrm>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6A6B80A-B7EB-A44E-8D6B-D13ED3D1F3D8}"/>
              </a:ext>
            </a:extLst>
          </p:cNvPr>
          <p:cNvCxnSpPr>
            <a:stCxn id="2" idx="6"/>
            <a:endCxn id="10" idx="2"/>
          </p:cNvCxnSpPr>
          <p:nvPr/>
        </p:nvCxnSpPr>
        <p:spPr>
          <a:xfrm>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6A8E45F-41AF-3843-9ED8-D67B21418317}"/>
              </a:ext>
            </a:extLst>
          </p:cNvPr>
          <p:cNvCxnSpPr>
            <a:stCxn id="2" idx="6"/>
            <a:endCxn id="11" idx="2"/>
          </p:cNvCxnSpPr>
          <p:nvPr/>
        </p:nvCxnSpPr>
        <p:spPr>
          <a:xfrm>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311DFB3-13C7-644B-99E2-D7E97F1F7344}"/>
              </a:ext>
            </a:extLst>
          </p:cNvPr>
          <p:cNvCxnSpPr>
            <a:stCxn id="2" idx="6"/>
            <a:endCxn id="13" idx="2"/>
          </p:cNvCxnSpPr>
          <p:nvPr/>
        </p:nvCxnSpPr>
        <p:spPr>
          <a:xfrm>
            <a:off x="2971799"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C8A8FF-1F76-5041-A417-6C8C52837540}"/>
              </a:ext>
            </a:extLst>
          </p:cNvPr>
          <p:cNvCxnSpPr>
            <a:stCxn id="3" idx="6"/>
            <a:endCxn id="12" idx="2"/>
          </p:cNvCxnSpPr>
          <p:nvPr/>
        </p:nvCxnSpPr>
        <p:spPr>
          <a:xfrm flipV="1">
            <a:off x="2971799"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479C120-CF20-C547-9A56-CDDDE35BBAAE}"/>
              </a:ext>
            </a:extLst>
          </p:cNvPr>
          <p:cNvCxnSpPr>
            <a:stCxn id="3" idx="6"/>
            <a:endCxn id="7" idx="2"/>
          </p:cNvCxnSpPr>
          <p:nvPr/>
        </p:nvCxnSpPr>
        <p:spPr>
          <a:xfrm flipV="1">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9D8FFA2-04EA-2348-8F60-4176050E01F6}"/>
              </a:ext>
            </a:extLst>
          </p:cNvPr>
          <p:cNvCxnSpPr>
            <a:stCxn id="3" idx="6"/>
            <a:endCxn id="9" idx="2"/>
          </p:cNvCxnSpPr>
          <p:nvPr/>
        </p:nvCxnSpPr>
        <p:spPr>
          <a:xfrm>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3C565F2-E8CE-0C41-9B24-4DC929FEA12F}"/>
              </a:ext>
            </a:extLst>
          </p:cNvPr>
          <p:cNvCxnSpPr>
            <a:stCxn id="3" idx="6"/>
            <a:endCxn id="10" idx="2"/>
          </p:cNvCxnSpPr>
          <p:nvPr/>
        </p:nvCxnSpPr>
        <p:spPr>
          <a:xfrm>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FB21C5C-DB7F-FA43-BB48-E9C0855FD75F}"/>
              </a:ext>
            </a:extLst>
          </p:cNvPr>
          <p:cNvCxnSpPr>
            <a:stCxn id="3" idx="6"/>
            <a:endCxn id="11" idx="2"/>
          </p:cNvCxnSpPr>
          <p:nvPr/>
        </p:nvCxnSpPr>
        <p:spPr>
          <a:xfrm>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845C9DE-83FC-0B4E-83EF-4A28A8640377}"/>
              </a:ext>
            </a:extLst>
          </p:cNvPr>
          <p:cNvCxnSpPr>
            <a:stCxn id="3" idx="6"/>
            <a:endCxn id="13" idx="2"/>
          </p:cNvCxnSpPr>
          <p:nvPr/>
        </p:nvCxnSpPr>
        <p:spPr>
          <a:xfrm>
            <a:off x="2971799"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717C821-DB43-9E47-BD53-5E226BB60B7E}"/>
              </a:ext>
            </a:extLst>
          </p:cNvPr>
          <p:cNvCxnSpPr>
            <a:stCxn id="4" idx="6"/>
            <a:endCxn id="12" idx="2"/>
          </p:cNvCxnSpPr>
          <p:nvPr/>
        </p:nvCxnSpPr>
        <p:spPr>
          <a:xfrm flipV="1">
            <a:off x="2971799"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CE89D7C-9191-3E42-9905-F3A145D00457}"/>
              </a:ext>
            </a:extLst>
          </p:cNvPr>
          <p:cNvCxnSpPr>
            <a:stCxn id="4" idx="6"/>
            <a:endCxn id="7" idx="2"/>
          </p:cNvCxnSpPr>
          <p:nvPr/>
        </p:nvCxnSpPr>
        <p:spPr>
          <a:xfrm flipV="1">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74BC9D5-C90C-534C-BBD0-29B0AC47487B}"/>
              </a:ext>
            </a:extLst>
          </p:cNvPr>
          <p:cNvCxnSpPr>
            <a:stCxn id="4" idx="6"/>
            <a:endCxn id="8" idx="2"/>
          </p:cNvCxnSpPr>
          <p:nvPr/>
        </p:nvCxnSpPr>
        <p:spPr>
          <a:xfrm flipV="1">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9A88BA71-880E-514A-8C15-03C63A9ECF6C}"/>
              </a:ext>
            </a:extLst>
          </p:cNvPr>
          <p:cNvCxnSpPr>
            <a:stCxn id="4" idx="6"/>
            <a:endCxn id="10" idx="2"/>
          </p:cNvCxnSpPr>
          <p:nvPr/>
        </p:nvCxnSpPr>
        <p:spPr>
          <a:xfrm>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32433E-95A7-C047-92DA-AADE730FEDDB}"/>
              </a:ext>
            </a:extLst>
          </p:cNvPr>
          <p:cNvCxnSpPr>
            <a:stCxn id="4" idx="6"/>
            <a:endCxn id="11" idx="2"/>
          </p:cNvCxnSpPr>
          <p:nvPr/>
        </p:nvCxnSpPr>
        <p:spPr>
          <a:xfrm>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C1F3E33-3D29-714A-B6F5-225A5916FAF5}"/>
              </a:ext>
            </a:extLst>
          </p:cNvPr>
          <p:cNvCxnSpPr>
            <a:stCxn id="4" idx="6"/>
            <a:endCxn id="13" idx="2"/>
          </p:cNvCxnSpPr>
          <p:nvPr/>
        </p:nvCxnSpPr>
        <p:spPr>
          <a:xfrm>
            <a:off x="2971799"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3D0F72C-BC68-534E-87F4-8C41A7A5E54A}"/>
              </a:ext>
            </a:extLst>
          </p:cNvPr>
          <p:cNvCxnSpPr>
            <a:stCxn id="5" idx="6"/>
            <a:endCxn id="12" idx="2"/>
          </p:cNvCxnSpPr>
          <p:nvPr/>
        </p:nvCxnSpPr>
        <p:spPr>
          <a:xfrm flipV="1">
            <a:off x="2971799"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5A614E1-D049-4B4A-B833-D04DC1B78652}"/>
              </a:ext>
            </a:extLst>
          </p:cNvPr>
          <p:cNvCxnSpPr>
            <a:stCxn id="5" idx="6"/>
            <a:endCxn id="7" idx="2"/>
          </p:cNvCxnSpPr>
          <p:nvPr/>
        </p:nvCxnSpPr>
        <p:spPr>
          <a:xfrm flipV="1">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06F0860-F750-7B4C-8B3A-BF76C6D866F1}"/>
              </a:ext>
            </a:extLst>
          </p:cNvPr>
          <p:cNvCxnSpPr>
            <a:stCxn id="5" idx="6"/>
            <a:endCxn id="8" idx="2"/>
          </p:cNvCxnSpPr>
          <p:nvPr/>
        </p:nvCxnSpPr>
        <p:spPr>
          <a:xfrm flipV="1">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E827CDB-D229-5B41-98EB-C11F9FAF6B2A}"/>
              </a:ext>
            </a:extLst>
          </p:cNvPr>
          <p:cNvCxnSpPr>
            <a:stCxn id="5" idx="6"/>
            <a:endCxn id="9" idx="2"/>
          </p:cNvCxnSpPr>
          <p:nvPr/>
        </p:nvCxnSpPr>
        <p:spPr>
          <a:xfrm flipV="1">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1CAE4D3-55D0-D34C-8AE2-741A649F9803}"/>
              </a:ext>
            </a:extLst>
          </p:cNvPr>
          <p:cNvCxnSpPr>
            <a:stCxn id="5" idx="6"/>
            <a:endCxn id="11" idx="2"/>
          </p:cNvCxnSpPr>
          <p:nvPr/>
        </p:nvCxnSpPr>
        <p:spPr>
          <a:xfrm>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798641E-11BE-6048-BD07-A9DE5A8911E8}"/>
              </a:ext>
            </a:extLst>
          </p:cNvPr>
          <p:cNvCxnSpPr>
            <a:stCxn id="5" idx="6"/>
            <a:endCxn id="13" idx="2"/>
          </p:cNvCxnSpPr>
          <p:nvPr/>
        </p:nvCxnSpPr>
        <p:spPr>
          <a:xfrm>
            <a:off x="2971799"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5BBEFCD-0D94-CC4A-BCB0-A8EFA64CB55C}"/>
              </a:ext>
            </a:extLst>
          </p:cNvPr>
          <p:cNvCxnSpPr>
            <a:stCxn id="6" idx="6"/>
            <a:endCxn id="12" idx="2"/>
          </p:cNvCxnSpPr>
          <p:nvPr/>
        </p:nvCxnSpPr>
        <p:spPr>
          <a:xfrm flipV="1">
            <a:off x="2971799"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8372840-21C3-484C-AEE3-8A4041413FB2}"/>
              </a:ext>
            </a:extLst>
          </p:cNvPr>
          <p:cNvCxnSpPr>
            <a:stCxn id="6" idx="6"/>
            <a:endCxn id="7" idx="2"/>
          </p:cNvCxnSpPr>
          <p:nvPr/>
        </p:nvCxnSpPr>
        <p:spPr>
          <a:xfrm flipV="1">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77DD844-03F3-FE43-A025-50997E30CBC5}"/>
              </a:ext>
            </a:extLst>
          </p:cNvPr>
          <p:cNvCxnSpPr>
            <a:stCxn id="6" idx="6"/>
            <a:endCxn id="8" idx="2"/>
          </p:cNvCxnSpPr>
          <p:nvPr/>
        </p:nvCxnSpPr>
        <p:spPr>
          <a:xfrm flipV="1">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8680B50A-0474-E141-8566-F6E81CE991FE}"/>
              </a:ext>
            </a:extLst>
          </p:cNvPr>
          <p:cNvCxnSpPr>
            <a:stCxn id="6" idx="6"/>
            <a:endCxn id="9" idx="2"/>
          </p:cNvCxnSpPr>
          <p:nvPr/>
        </p:nvCxnSpPr>
        <p:spPr>
          <a:xfrm flipV="1">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733276A-33CA-E648-BC10-16CB8B2EAD91}"/>
              </a:ext>
            </a:extLst>
          </p:cNvPr>
          <p:cNvCxnSpPr>
            <a:stCxn id="6" idx="6"/>
            <a:endCxn id="10" idx="2"/>
          </p:cNvCxnSpPr>
          <p:nvPr/>
        </p:nvCxnSpPr>
        <p:spPr>
          <a:xfrm flipV="1">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FA6EC7E-E0B9-0741-8FD5-EF19CC181338}"/>
              </a:ext>
            </a:extLst>
          </p:cNvPr>
          <p:cNvCxnSpPr>
            <a:stCxn id="12" idx="6"/>
            <a:endCxn id="19" idx="2"/>
          </p:cNvCxnSpPr>
          <p:nvPr/>
        </p:nvCxnSpPr>
        <p:spPr>
          <a:xfrm>
            <a:off x="3657600" y="21883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55580FA-912C-8A47-92DA-A4E21F27B859}"/>
              </a:ext>
            </a:extLst>
          </p:cNvPr>
          <p:cNvCxnSpPr>
            <a:stCxn id="12" idx="6"/>
            <a:endCxn id="14" idx="2"/>
          </p:cNvCxnSpPr>
          <p:nvPr/>
        </p:nvCxnSpPr>
        <p:spPr>
          <a:xfrm>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202A9BD-D7ED-E040-8031-1AA2B64ABE2C}"/>
              </a:ext>
            </a:extLst>
          </p:cNvPr>
          <p:cNvCxnSpPr>
            <a:stCxn id="12" idx="6"/>
            <a:endCxn id="15" idx="2"/>
          </p:cNvCxnSpPr>
          <p:nvPr/>
        </p:nvCxnSpPr>
        <p:spPr>
          <a:xfrm>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EE64B1-6786-7143-94B8-9361D84B4EF4}"/>
              </a:ext>
            </a:extLst>
          </p:cNvPr>
          <p:cNvCxnSpPr>
            <a:stCxn id="12" idx="6"/>
            <a:endCxn id="16" idx="2"/>
          </p:cNvCxnSpPr>
          <p:nvPr/>
        </p:nvCxnSpPr>
        <p:spPr>
          <a:xfrm>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14F339E-8FD8-3A4F-AE25-5BD94B262385}"/>
              </a:ext>
            </a:extLst>
          </p:cNvPr>
          <p:cNvCxnSpPr>
            <a:stCxn id="12" idx="6"/>
            <a:endCxn id="17" idx="2"/>
          </p:cNvCxnSpPr>
          <p:nvPr/>
        </p:nvCxnSpPr>
        <p:spPr>
          <a:xfrm>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F7D0F4CE-8590-854A-B81F-387ADB393275}"/>
              </a:ext>
            </a:extLst>
          </p:cNvPr>
          <p:cNvCxnSpPr>
            <a:stCxn id="12" idx="6"/>
            <a:endCxn id="18" idx="2"/>
          </p:cNvCxnSpPr>
          <p:nvPr/>
        </p:nvCxnSpPr>
        <p:spPr>
          <a:xfrm>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A657BA9-BA99-774A-881A-2FB293B5AC03}"/>
              </a:ext>
            </a:extLst>
          </p:cNvPr>
          <p:cNvCxnSpPr>
            <a:stCxn id="12" idx="6"/>
            <a:endCxn id="20" idx="2"/>
          </p:cNvCxnSpPr>
          <p:nvPr/>
        </p:nvCxnSpPr>
        <p:spPr>
          <a:xfrm>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4ABBF6C-0228-5D4B-B15B-79873EFD456E}"/>
              </a:ext>
            </a:extLst>
          </p:cNvPr>
          <p:cNvCxnSpPr>
            <a:stCxn id="7" idx="6"/>
            <a:endCxn id="19" idx="2"/>
          </p:cNvCxnSpPr>
          <p:nvPr/>
        </p:nvCxnSpPr>
        <p:spPr>
          <a:xfrm flipV="1">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70CCAFF-0B19-8343-ABE6-6044CC4C069C}"/>
              </a:ext>
            </a:extLst>
          </p:cNvPr>
          <p:cNvCxnSpPr>
            <a:stCxn id="7" idx="6"/>
            <a:endCxn id="14" idx="2"/>
          </p:cNvCxnSpPr>
          <p:nvPr/>
        </p:nvCxnSpPr>
        <p:spPr>
          <a:xfrm>
            <a:off x="3657600"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A436F2D-A918-B84F-8FFF-CD84A322322C}"/>
              </a:ext>
            </a:extLst>
          </p:cNvPr>
          <p:cNvCxnSpPr>
            <a:stCxn id="7" idx="6"/>
            <a:endCxn id="15" idx="2"/>
          </p:cNvCxnSpPr>
          <p:nvPr/>
        </p:nvCxnSpPr>
        <p:spPr>
          <a:xfrm>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DFAD822-366D-CC4F-9259-1AFE580C1483}"/>
              </a:ext>
            </a:extLst>
          </p:cNvPr>
          <p:cNvCxnSpPr>
            <a:stCxn id="7" idx="6"/>
            <a:endCxn id="16" idx="2"/>
          </p:cNvCxnSpPr>
          <p:nvPr/>
        </p:nvCxnSpPr>
        <p:spPr>
          <a:xfrm>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EDA5147-7C1A-1946-9AFC-A5998DADE5FD}"/>
              </a:ext>
            </a:extLst>
          </p:cNvPr>
          <p:cNvCxnSpPr>
            <a:stCxn id="7" idx="6"/>
            <a:endCxn id="17" idx="2"/>
          </p:cNvCxnSpPr>
          <p:nvPr/>
        </p:nvCxnSpPr>
        <p:spPr>
          <a:xfrm>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B474F57-74BB-6D4C-91A7-5F4B3160114C}"/>
              </a:ext>
            </a:extLst>
          </p:cNvPr>
          <p:cNvCxnSpPr>
            <a:stCxn id="7" idx="6"/>
            <a:endCxn id="18" idx="2"/>
          </p:cNvCxnSpPr>
          <p:nvPr/>
        </p:nvCxnSpPr>
        <p:spPr>
          <a:xfrm>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9725A3-5C9E-604B-93A5-AA13C47BC1E4}"/>
              </a:ext>
            </a:extLst>
          </p:cNvPr>
          <p:cNvCxnSpPr>
            <a:stCxn id="7" idx="6"/>
            <a:endCxn id="20" idx="2"/>
          </p:cNvCxnSpPr>
          <p:nvPr/>
        </p:nvCxnSpPr>
        <p:spPr>
          <a:xfrm>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E3B0FD5C-8787-3246-BCB0-718784A675A0}"/>
              </a:ext>
            </a:extLst>
          </p:cNvPr>
          <p:cNvCxnSpPr>
            <a:stCxn id="8" idx="6"/>
            <a:endCxn id="19" idx="2"/>
          </p:cNvCxnSpPr>
          <p:nvPr/>
        </p:nvCxnSpPr>
        <p:spPr>
          <a:xfrm flipV="1">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AAC5805D-9CE5-C246-B045-3D4293F64724}"/>
              </a:ext>
            </a:extLst>
          </p:cNvPr>
          <p:cNvCxnSpPr>
            <a:stCxn id="8" idx="6"/>
            <a:endCxn id="14" idx="2"/>
          </p:cNvCxnSpPr>
          <p:nvPr/>
        </p:nvCxnSpPr>
        <p:spPr>
          <a:xfrm flipV="1">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CB89CCE-287D-5A40-A229-F8C1AFC3DE91}"/>
              </a:ext>
            </a:extLst>
          </p:cNvPr>
          <p:cNvCxnSpPr>
            <a:stCxn id="8" idx="6"/>
            <a:endCxn id="15" idx="2"/>
          </p:cNvCxnSpPr>
          <p:nvPr/>
        </p:nvCxnSpPr>
        <p:spPr>
          <a:xfrm>
            <a:off x="3657600"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0C40132-826C-4246-A6F7-05A9DEF8B92F}"/>
              </a:ext>
            </a:extLst>
          </p:cNvPr>
          <p:cNvCxnSpPr>
            <a:stCxn id="8" idx="6"/>
            <a:endCxn id="16" idx="2"/>
          </p:cNvCxnSpPr>
          <p:nvPr/>
        </p:nvCxnSpPr>
        <p:spPr>
          <a:xfrm>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821C05E9-6A1B-E54A-84EC-5AA5ED44F444}"/>
              </a:ext>
            </a:extLst>
          </p:cNvPr>
          <p:cNvCxnSpPr>
            <a:stCxn id="8" idx="6"/>
            <a:endCxn id="17" idx="2"/>
          </p:cNvCxnSpPr>
          <p:nvPr/>
        </p:nvCxnSpPr>
        <p:spPr>
          <a:xfrm>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C58A417-0A62-FF42-8FEA-020337C84865}"/>
              </a:ext>
            </a:extLst>
          </p:cNvPr>
          <p:cNvCxnSpPr>
            <a:stCxn id="8" idx="6"/>
            <a:endCxn id="18" idx="2"/>
          </p:cNvCxnSpPr>
          <p:nvPr/>
        </p:nvCxnSpPr>
        <p:spPr>
          <a:xfrm>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1C76B148-5E0C-F443-886F-F59445256696}"/>
              </a:ext>
            </a:extLst>
          </p:cNvPr>
          <p:cNvCxnSpPr>
            <a:stCxn id="8" idx="6"/>
            <a:endCxn id="20" idx="2"/>
          </p:cNvCxnSpPr>
          <p:nvPr/>
        </p:nvCxnSpPr>
        <p:spPr>
          <a:xfrm>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680E70A-1CB6-1343-955F-425FDF6C9034}"/>
              </a:ext>
            </a:extLst>
          </p:cNvPr>
          <p:cNvCxnSpPr>
            <a:stCxn id="9" idx="6"/>
            <a:endCxn id="19" idx="2"/>
          </p:cNvCxnSpPr>
          <p:nvPr/>
        </p:nvCxnSpPr>
        <p:spPr>
          <a:xfrm flipV="1">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BA539A9-45FA-0A4C-86AD-84DAC6163F1A}"/>
              </a:ext>
            </a:extLst>
          </p:cNvPr>
          <p:cNvCxnSpPr>
            <a:stCxn id="9" idx="6"/>
            <a:endCxn id="14" idx="2"/>
          </p:cNvCxnSpPr>
          <p:nvPr/>
        </p:nvCxnSpPr>
        <p:spPr>
          <a:xfrm flipV="1">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3E179CF-257F-B74D-B61D-5CCFD3F40CCF}"/>
              </a:ext>
            </a:extLst>
          </p:cNvPr>
          <p:cNvCxnSpPr>
            <a:stCxn id="9" idx="6"/>
            <a:endCxn id="15" idx="2"/>
          </p:cNvCxnSpPr>
          <p:nvPr/>
        </p:nvCxnSpPr>
        <p:spPr>
          <a:xfrm flipV="1">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11173227-F85E-DB44-ACF0-1D5CAEB5CF04}"/>
              </a:ext>
            </a:extLst>
          </p:cNvPr>
          <p:cNvCxnSpPr>
            <a:stCxn id="9" idx="6"/>
            <a:endCxn id="16" idx="2"/>
          </p:cNvCxnSpPr>
          <p:nvPr/>
        </p:nvCxnSpPr>
        <p:spPr>
          <a:xfrm>
            <a:off x="3657600"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A7C8EB87-3168-5945-996B-DEFDAB146DE1}"/>
              </a:ext>
            </a:extLst>
          </p:cNvPr>
          <p:cNvCxnSpPr>
            <a:stCxn id="9" idx="6"/>
            <a:endCxn id="17" idx="2"/>
          </p:cNvCxnSpPr>
          <p:nvPr/>
        </p:nvCxnSpPr>
        <p:spPr>
          <a:xfrm>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5F7617B-E8CC-3042-B840-CFA32095DB99}"/>
              </a:ext>
            </a:extLst>
          </p:cNvPr>
          <p:cNvCxnSpPr>
            <a:stCxn id="9" idx="6"/>
            <a:endCxn id="18" idx="2"/>
          </p:cNvCxnSpPr>
          <p:nvPr/>
        </p:nvCxnSpPr>
        <p:spPr>
          <a:xfrm>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EFAD33B0-D31B-C648-AE1C-23CD4A37C814}"/>
              </a:ext>
            </a:extLst>
          </p:cNvPr>
          <p:cNvCxnSpPr>
            <a:stCxn id="9" idx="6"/>
            <a:endCxn id="20" idx="2"/>
          </p:cNvCxnSpPr>
          <p:nvPr/>
        </p:nvCxnSpPr>
        <p:spPr>
          <a:xfrm>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F747042E-E21B-6245-B30D-04C79FF9E926}"/>
              </a:ext>
            </a:extLst>
          </p:cNvPr>
          <p:cNvCxnSpPr>
            <a:stCxn id="10" idx="6"/>
            <a:endCxn id="19" idx="2"/>
          </p:cNvCxnSpPr>
          <p:nvPr/>
        </p:nvCxnSpPr>
        <p:spPr>
          <a:xfrm flipV="1">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465C209-FC4C-D546-BCCE-1D09DF69F2D1}"/>
              </a:ext>
            </a:extLst>
          </p:cNvPr>
          <p:cNvCxnSpPr>
            <a:stCxn id="10" idx="6"/>
            <a:endCxn id="14" idx="2"/>
          </p:cNvCxnSpPr>
          <p:nvPr/>
        </p:nvCxnSpPr>
        <p:spPr>
          <a:xfrm flipV="1">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8ADFD65-8FA9-904C-AAD4-24218E160A6F}"/>
              </a:ext>
            </a:extLst>
          </p:cNvPr>
          <p:cNvCxnSpPr>
            <a:stCxn id="10" idx="6"/>
            <a:endCxn id="15" idx="2"/>
          </p:cNvCxnSpPr>
          <p:nvPr/>
        </p:nvCxnSpPr>
        <p:spPr>
          <a:xfrm flipV="1">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C5F4972-92E7-074B-B7AC-07A50D4ACED6}"/>
              </a:ext>
            </a:extLst>
          </p:cNvPr>
          <p:cNvCxnSpPr>
            <a:stCxn id="10" idx="6"/>
            <a:endCxn id="16" idx="2"/>
          </p:cNvCxnSpPr>
          <p:nvPr/>
        </p:nvCxnSpPr>
        <p:spPr>
          <a:xfrm flipV="1">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2F9AF32A-04C0-CE44-9DCA-B1BCFAD6EAF2}"/>
              </a:ext>
            </a:extLst>
          </p:cNvPr>
          <p:cNvCxnSpPr>
            <a:stCxn id="10" idx="6"/>
            <a:endCxn id="17" idx="2"/>
          </p:cNvCxnSpPr>
          <p:nvPr/>
        </p:nvCxnSpPr>
        <p:spPr>
          <a:xfrm>
            <a:off x="3657600"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2BFC295-971B-A640-94A3-F23B6CE46B3A}"/>
              </a:ext>
            </a:extLst>
          </p:cNvPr>
          <p:cNvCxnSpPr>
            <a:stCxn id="10" idx="6"/>
            <a:endCxn id="18" idx="2"/>
          </p:cNvCxnSpPr>
          <p:nvPr/>
        </p:nvCxnSpPr>
        <p:spPr>
          <a:xfrm>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01ADB20-CA31-BA4A-9949-FBAFAA96F8D3}"/>
              </a:ext>
            </a:extLst>
          </p:cNvPr>
          <p:cNvCxnSpPr>
            <a:stCxn id="10" idx="6"/>
            <a:endCxn id="20" idx="2"/>
          </p:cNvCxnSpPr>
          <p:nvPr/>
        </p:nvCxnSpPr>
        <p:spPr>
          <a:xfrm>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9202A03E-F47B-034F-9F86-E7CFA5D487B4}"/>
              </a:ext>
            </a:extLst>
          </p:cNvPr>
          <p:cNvCxnSpPr>
            <a:stCxn id="11" idx="6"/>
            <a:endCxn id="19" idx="2"/>
          </p:cNvCxnSpPr>
          <p:nvPr/>
        </p:nvCxnSpPr>
        <p:spPr>
          <a:xfrm flipV="1">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7DB6E74-AC94-5D4A-BDD0-D5BFA2FB4D08}"/>
              </a:ext>
            </a:extLst>
          </p:cNvPr>
          <p:cNvCxnSpPr>
            <a:stCxn id="11" idx="6"/>
            <a:endCxn id="14" idx="2"/>
          </p:cNvCxnSpPr>
          <p:nvPr/>
        </p:nvCxnSpPr>
        <p:spPr>
          <a:xfrm flipV="1">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F0437BF-50F7-F74D-ABA7-31D39693CB4C}"/>
              </a:ext>
            </a:extLst>
          </p:cNvPr>
          <p:cNvCxnSpPr>
            <a:stCxn id="11" idx="6"/>
            <a:endCxn id="15" idx="2"/>
          </p:cNvCxnSpPr>
          <p:nvPr/>
        </p:nvCxnSpPr>
        <p:spPr>
          <a:xfrm flipV="1">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EE7A3998-3A0B-AC4B-944A-D31F5DB54122}"/>
              </a:ext>
            </a:extLst>
          </p:cNvPr>
          <p:cNvCxnSpPr>
            <a:stCxn id="11" idx="6"/>
            <a:endCxn id="16" idx="2"/>
          </p:cNvCxnSpPr>
          <p:nvPr/>
        </p:nvCxnSpPr>
        <p:spPr>
          <a:xfrm flipV="1">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DDE26C5-9082-374D-8941-4192AF8EECE2}"/>
              </a:ext>
            </a:extLst>
          </p:cNvPr>
          <p:cNvCxnSpPr>
            <a:stCxn id="11" idx="6"/>
            <a:endCxn id="17" idx="2"/>
          </p:cNvCxnSpPr>
          <p:nvPr/>
        </p:nvCxnSpPr>
        <p:spPr>
          <a:xfrm flipV="1">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F4AEAB6D-FC20-EB45-9525-4A2E83E106C3}"/>
              </a:ext>
            </a:extLst>
          </p:cNvPr>
          <p:cNvCxnSpPr>
            <a:stCxn id="11" idx="6"/>
            <a:endCxn id="18" idx="2"/>
          </p:cNvCxnSpPr>
          <p:nvPr/>
        </p:nvCxnSpPr>
        <p:spPr>
          <a:xfrm>
            <a:off x="3657600"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B840952B-999F-5245-B673-A129DB2CEC57}"/>
              </a:ext>
            </a:extLst>
          </p:cNvPr>
          <p:cNvCxnSpPr>
            <a:stCxn id="11" idx="6"/>
            <a:endCxn id="20" idx="2"/>
          </p:cNvCxnSpPr>
          <p:nvPr/>
        </p:nvCxnSpPr>
        <p:spPr>
          <a:xfrm>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9186F5B-A558-AA46-842E-71D27A88CDF0}"/>
              </a:ext>
            </a:extLst>
          </p:cNvPr>
          <p:cNvCxnSpPr>
            <a:stCxn id="13" idx="6"/>
            <a:endCxn id="19" idx="2"/>
          </p:cNvCxnSpPr>
          <p:nvPr/>
        </p:nvCxnSpPr>
        <p:spPr>
          <a:xfrm flipV="1">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96DFB73B-154D-AF45-875C-EA293FC65A7A}"/>
              </a:ext>
            </a:extLst>
          </p:cNvPr>
          <p:cNvCxnSpPr>
            <a:stCxn id="13" idx="6"/>
            <a:endCxn id="14" idx="2"/>
          </p:cNvCxnSpPr>
          <p:nvPr/>
        </p:nvCxnSpPr>
        <p:spPr>
          <a:xfrm flipV="1">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C352078-7F78-E040-8CC3-D037ED17A909}"/>
              </a:ext>
            </a:extLst>
          </p:cNvPr>
          <p:cNvCxnSpPr>
            <a:stCxn id="13" idx="6"/>
            <a:endCxn id="15" idx="2"/>
          </p:cNvCxnSpPr>
          <p:nvPr/>
        </p:nvCxnSpPr>
        <p:spPr>
          <a:xfrm flipV="1">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6C53D7D-2FF9-D64C-95EB-6C8103AEAE55}"/>
              </a:ext>
            </a:extLst>
          </p:cNvPr>
          <p:cNvCxnSpPr>
            <a:stCxn id="13" idx="6"/>
            <a:endCxn id="16" idx="2"/>
          </p:cNvCxnSpPr>
          <p:nvPr/>
        </p:nvCxnSpPr>
        <p:spPr>
          <a:xfrm flipV="1">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9F5E865-38DE-0E4B-AE1B-D27586B6D0C2}"/>
              </a:ext>
            </a:extLst>
          </p:cNvPr>
          <p:cNvCxnSpPr>
            <a:stCxn id="13" idx="6"/>
            <a:endCxn id="17" idx="2"/>
          </p:cNvCxnSpPr>
          <p:nvPr/>
        </p:nvCxnSpPr>
        <p:spPr>
          <a:xfrm flipV="1">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2909994-7FC1-A044-944B-207BC4E57AAA}"/>
              </a:ext>
            </a:extLst>
          </p:cNvPr>
          <p:cNvCxnSpPr>
            <a:stCxn id="13" idx="6"/>
            <a:endCxn id="18" idx="2"/>
          </p:cNvCxnSpPr>
          <p:nvPr/>
        </p:nvCxnSpPr>
        <p:spPr>
          <a:xfrm flipV="1">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222F4D9-3044-E54D-81AD-5D019B2026A0}"/>
              </a:ext>
            </a:extLst>
          </p:cNvPr>
          <p:cNvCxnSpPr>
            <a:stCxn id="13" idx="6"/>
            <a:endCxn id="20" idx="2"/>
          </p:cNvCxnSpPr>
          <p:nvPr/>
        </p:nvCxnSpPr>
        <p:spPr>
          <a:xfrm>
            <a:off x="3657600" y="383431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8B0C3E9-C24B-0E47-8F2E-08D569A3D5E8}"/>
              </a:ext>
            </a:extLst>
          </p:cNvPr>
          <p:cNvCxnSpPr/>
          <p:nvPr/>
        </p:nvCxnSpPr>
        <p:spPr>
          <a:xfrm>
            <a:off x="4343400"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40667BDB-139A-C34A-9BC4-6C45FEAC2FF5}"/>
              </a:ext>
            </a:extLst>
          </p:cNvPr>
          <p:cNvCxnSpPr/>
          <p:nvPr/>
        </p:nvCxnSpPr>
        <p:spPr>
          <a:xfrm>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E1DF3C5-7220-5A4C-94B3-DB39A8EFAE7D}"/>
              </a:ext>
            </a:extLst>
          </p:cNvPr>
          <p:cNvCxnSpPr/>
          <p:nvPr/>
        </p:nvCxnSpPr>
        <p:spPr>
          <a:xfrm>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4D70E434-1330-5545-82BC-E0EEA1C27A94}"/>
              </a:ext>
            </a:extLst>
          </p:cNvPr>
          <p:cNvCxnSpPr/>
          <p:nvPr/>
        </p:nvCxnSpPr>
        <p:spPr>
          <a:xfrm>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B30C9FB-E04D-8044-93AA-18BC59151995}"/>
              </a:ext>
            </a:extLst>
          </p:cNvPr>
          <p:cNvCxnSpPr/>
          <p:nvPr/>
        </p:nvCxnSpPr>
        <p:spPr>
          <a:xfrm>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5702EBFB-341C-614E-A213-2B128C2E9F2B}"/>
              </a:ext>
            </a:extLst>
          </p:cNvPr>
          <p:cNvCxnSpPr/>
          <p:nvPr/>
        </p:nvCxnSpPr>
        <p:spPr>
          <a:xfrm>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D41BD77-90A3-D440-9572-0158DD2D7A31}"/>
              </a:ext>
            </a:extLst>
          </p:cNvPr>
          <p:cNvCxnSpPr/>
          <p:nvPr/>
        </p:nvCxnSpPr>
        <p:spPr>
          <a:xfrm>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82AC927-E1DA-AC4C-97F2-9FF1A5EB290F}"/>
              </a:ext>
            </a:extLst>
          </p:cNvPr>
          <p:cNvCxnSpPr/>
          <p:nvPr/>
        </p:nvCxnSpPr>
        <p:spPr>
          <a:xfrm flipV="1">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460C38C-031E-B840-87D7-8E9EFBE58D7D}"/>
              </a:ext>
            </a:extLst>
          </p:cNvPr>
          <p:cNvCxnSpPr/>
          <p:nvPr/>
        </p:nvCxnSpPr>
        <p:spPr>
          <a:xfrm>
            <a:off x="4343400"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49D66306-92C2-8948-B988-41E9DB40B557}"/>
              </a:ext>
            </a:extLst>
          </p:cNvPr>
          <p:cNvCxnSpPr/>
          <p:nvPr/>
        </p:nvCxnSpPr>
        <p:spPr>
          <a:xfrm>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8257BBD-4265-1749-88D2-83EF2C1A1340}"/>
              </a:ext>
            </a:extLst>
          </p:cNvPr>
          <p:cNvCxnSpPr/>
          <p:nvPr/>
        </p:nvCxnSpPr>
        <p:spPr>
          <a:xfrm>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F1C137BD-83C5-B94A-A636-CF7F1BEBF92F}"/>
              </a:ext>
            </a:extLst>
          </p:cNvPr>
          <p:cNvCxnSpPr/>
          <p:nvPr/>
        </p:nvCxnSpPr>
        <p:spPr>
          <a:xfrm>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DB1A758-8E38-6944-A288-9B19C7D6EFF7}"/>
              </a:ext>
            </a:extLst>
          </p:cNvPr>
          <p:cNvCxnSpPr/>
          <p:nvPr/>
        </p:nvCxnSpPr>
        <p:spPr>
          <a:xfrm>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BDE83E21-6F7E-6247-9995-AEE7512CF6C0}"/>
              </a:ext>
            </a:extLst>
          </p:cNvPr>
          <p:cNvCxnSpPr/>
          <p:nvPr/>
        </p:nvCxnSpPr>
        <p:spPr>
          <a:xfrm>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EF0B754A-4CF0-4A43-9D2C-EB9CFD0C92BC}"/>
              </a:ext>
            </a:extLst>
          </p:cNvPr>
          <p:cNvCxnSpPr/>
          <p:nvPr/>
        </p:nvCxnSpPr>
        <p:spPr>
          <a:xfrm flipV="1">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F43537D-9159-8544-A24D-7F87B47132A4}"/>
              </a:ext>
            </a:extLst>
          </p:cNvPr>
          <p:cNvCxnSpPr/>
          <p:nvPr/>
        </p:nvCxnSpPr>
        <p:spPr>
          <a:xfrm flipV="1">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CDDB52A-13E3-8E49-BFEB-98E78F2E2047}"/>
              </a:ext>
            </a:extLst>
          </p:cNvPr>
          <p:cNvCxnSpPr/>
          <p:nvPr/>
        </p:nvCxnSpPr>
        <p:spPr>
          <a:xfrm>
            <a:off x="43434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162CF80-8009-884A-802F-BE204F84AE6F}"/>
              </a:ext>
            </a:extLst>
          </p:cNvPr>
          <p:cNvCxnSpPr/>
          <p:nvPr/>
        </p:nvCxnSpPr>
        <p:spPr>
          <a:xfrm>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43EB0C8-9CED-9240-A0BF-359B247535D9}"/>
              </a:ext>
            </a:extLst>
          </p:cNvPr>
          <p:cNvCxnSpPr/>
          <p:nvPr/>
        </p:nvCxnSpPr>
        <p:spPr>
          <a:xfrm>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01D32CD-7A9A-7443-832D-5797904685BD}"/>
              </a:ext>
            </a:extLst>
          </p:cNvPr>
          <p:cNvCxnSpPr/>
          <p:nvPr/>
        </p:nvCxnSpPr>
        <p:spPr>
          <a:xfrm>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DB82AC0-53A7-AE4D-83C3-FEA52C820C55}"/>
              </a:ext>
            </a:extLst>
          </p:cNvPr>
          <p:cNvCxnSpPr/>
          <p:nvPr/>
        </p:nvCxnSpPr>
        <p:spPr>
          <a:xfrm>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31B7540F-22F5-E844-AB15-044E102E6429}"/>
              </a:ext>
            </a:extLst>
          </p:cNvPr>
          <p:cNvCxnSpPr/>
          <p:nvPr/>
        </p:nvCxnSpPr>
        <p:spPr>
          <a:xfrm flipV="1">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25BAE99F-9A5F-6A4B-A822-41F27C316CD7}"/>
              </a:ext>
            </a:extLst>
          </p:cNvPr>
          <p:cNvCxnSpPr/>
          <p:nvPr/>
        </p:nvCxnSpPr>
        <p:spPr>
          <a:xfrm flipV="1">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BF4A944-8B54-224B-AF67-21D5867894F5}"/>
              </a:ext>
            </a:extLst>
          </p:cNvPr>
          <p:cNvCxnSpPr/>
          <p:nvPr/>
        </p:nvCxnSpPr>
        <p:spPr>
          <a:xfrm flipV="1">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1446FC42-6E63-4D45-A9B0-133ABDC7D18C}"/>
              </a:ext>
            </a:extLst>
          </p:cNvPr>
          <p:cNvCxnSpPr/>
          <p:nvPr/>
        </p:nvCxnSpPr>
        <p:spPr>
          <a:xfrm>
            <a:off x="43434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6774A007-7E7C-E647-A764-1920FAC978F1}"/>
              </a:ext>
            </a:extLst>
          </p:cNvPr>
          <p:cNvCxnSpPr/>
          <p:nvPr/>
        </p:nvCxnSpPr>
        <p:spPr>
          <a:xfrm>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740D5075-1881-8541-A478-657ED489EE44}"/>
              </a:ext>
            </a:extLst>
          </p:cNvPr>
          <p:cNvCxnSpPr/>
          <p:nvPr/>
        </p:nvCxnSpPr>
        <p:spPr>
          <a:xfrm>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F6A65A5-1E59-584A-BB33-140280E13DD5}"/>
              </a:ext>
            </a:extLst>
          </p:cNvPr>
          <p:cNvCxnSpPr/>
          <p:nvPr/>
        </p:nvCxnSpPr>
        <p:spPr>
          <a:xfrm>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AD3C592-972C-2847-A971-4395338EED66}"/>
              </a:ext>
            </a:extLst>
          </p:cNvPr>
          <p:cNvCxnSpPr/>
          <p:nvPr/>
        </p:nvCxnSpPr>
        <p:spPr>
          <a:xfrm flipV="1">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B7D37C6-8DDC-0B40-964D-ECE238D65563}"/>
              </a:ext>
            </a:extLst>
          </p:cNvPr>
          <p:cNvCxnSpPr/>
          <p:nvPr/>
        </p:nvCxnSpPr>
        <p:spPr>
          <a:xfrm flipV="1">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C6BDEC21-711F-F943-BDEE-ACC870066A45}"/>
              </a:ext>
            </a:extLst>
          </p:cNvPr>
          <p:cNvCxnSpPr/>
          <p:nvPr/>
        </p:nvCxnSpPr>
        <p:spPr>
          <a:xfrm flipV="1">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4A1D24E7-0159-274F-B9AB-0BB1814E772D}"/>
              </a:ext>
            </a:extLst>
          </p:cNvPr>
          <p:cNvCxnSpPr/>
          <p:nvPr/>
        </p:nvCxnSpPr>
        <p:spPr>
          <a:xfrm flipV="1">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0F983563-8F47-7D47-AD5D-A5239FFDBFE5}"/>
              </a:ext>
            </a:extLst>
          </p:cNvPr>
          <p:cNvCxnSpPr/>
          <p:nvPr/>
        </p:nvCxnSpPr>
        <p:spPr>
          <a:xfrm>
            <a:off x="43434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CCFB0C77-C6D6-A047-83B5-6F49C1395DDD}"/>
              </a:ext>
            </a:extLst>
          </p:cNvPr>
          <p:cNvCxnSpPr/>
          <p:nvPr/>
        </p:nvCxnSpPr>
        <p:spPr>
          <a:xfrm>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2CBB258-5834-3940-9744-C24EE1D1BC27}"/>
              </a:ext>
            </a:extLst>
          </p:cNvPr>
          <p:cNvCxnSpPr/>
          <p:nvPr/>
        </p:nvCxnSpPr>
        <p:spPr>
          <a:xfrm>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6686C89-49FA-5841-8E9D-A8D513EE9AB0}"/>
              </a:ext>
            </a:extLst>
          </p:cNvPr>
          <p:cNvCxnSpPr/>
          <p:nvPr/>
        </p:nvCxnSpPr>
        <p:spPr>
          <a:xfrm flipV="1">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E82EB28-56A6-B14F-9A89-FDDF260A041E}"/>
              </a:ext>
            </a:extLst>
          </p:cNvPr>
          <p:cNvCxnSpPr/>
          <p:nvPr/>
        </p:nvCxnSpPr>
        <p:spPr>
          <a:xfrm flipV="1">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7703356-584F-CA48-8619-4CDE2DAF2346}"/>
              </a:ext>
            </a:extLst>
          </p:cNvPr>
          <p:cNvCxnSpPr/>
          <p:nvPr/>
        </p:nvCxnSpPr>
        <p:spPr>
          <a:xfrm flipV="1">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02E0344C-04CF-C44D-BB76-80AD04C2F0E6}"/>
              </a:ext>
            </a:extLst>
          </p:cNvPr>
          <p:cNvCxnSpPr/>
          <p:nvPr/>
        </p:nvCxnSpPr>
        <p:spPr>
          <a:xfrm flipV="1">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A3523E0D-EA5D-CE4C-8A6D-762823C09767}"/>
              </a:ext>
            </a:extLst>
          </p:cNvPr>
          <p:cNvCxnSpPr/>
          <p:nvPr/>
        </p:nvCxnSpPr>
        <p:spPr>
          <a:xfrm flipV="1">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AF5A864-A62F-C140-98F4-D7AD658A1738}"/>
              </a:ext>
            </a:extLst>
          </p:cNvPr>
          <p:cNvCxnSpPr/>
          <p:nvPr/>
        </p:nvCxnSpPr>
        <p:spPr>
          <a:xfrm>
            <a:off x="43434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5DCAAB7-BCED-784A-B289-4C5847AA1C58}"/>
              </a:ext>
            </a:extLst>
          </p:cNvPr>
          <p:cNvCxnSpPr/>
          <p:nvPr/>
        </p:nvCxnSpPr>
        <p:spPr>
          <a:xfrm>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B0A5188-CAE4-654F-8DB0-1C328A38A19B}"/>
              </a:ext>
            </a:extLst>
          </p:cNvPr>
          <p:cNvCxnSpPr/>
          <p:nvPr/>
        </p:nvCxnSpPr>
        <p:spPr>
          <a:xfrm flipV="1">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AB798E4-B231-1C49-9141-88BA1718A1CC}"/>
              </a:ext>
            </a:extLst>
          </p:cNvPr>
          <p:cNvCxnSpPr/>
          <p:nvPr/>
        </p:nvCxnSpPr>
        <p:spPr>
          <a:xfrm flipV="1">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DA29897-4159-DD4E-B2EC-442556339697}"/>
              </a:ext>
            </a:extLst>
          </p:cNvPr>
          <p:cNvCxnSpPr/>
          <p:nvPr/>
        </p:nvCxnSpPr>
        <p:spPr>
          <a:xfrm flipV="1">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3778AB41-EECB-5541-9C23-03E29D092A99}"/>
              </a:ext>
            </a:extLst>
          </p:cNvPr>
          <p:cNvCxnSpPr/>
          <p:nvPr/>
        </p:nvCxnSpPr>
        <p:spPr>
          <a:xfrm flipV="1">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6695FBBA-DC4E-5E4E-8630-7B1AD8C6ED56}"/>
              </a:ext>
            </a:extLst>
          </p:cNvPr>
          <p:cNvCxnSpPr/>
          <p:nvPr/>
        </p:nvCxnSpPr>
        <p:spPr>
          <a:xfrm flipV="1">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91F3C2A3-8C5E-514D-8992-2B3CF4E084D1}"/>
              </a:ext>
            </a:extLst>
          </p:cNvPr>
          <p:cNvCxnSpPr/>
          <p:nvPr/>
        </p:nvCxnSpPr>
        <p:spPr>
          <a:xfrm flipV="1">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D7641F65-41DF-FE4B-90B4-3CCAA66C9790}"/>
              </a:ext>
            </a:extLst>
          </p:cNvPr>
          <p:cNvCxnSpPr/>
          <p:nvPr/>
        </p:nvCxnSpPr>
        <p:spPr>
          <a:xfrm>
            <a:off x="4343400"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7039BD95-CCB6-6148-88DA-8889A1E39095}"/>
              </a:ext>
            </a:extLst>
          </p:cNvPr>
          <p:cNvCxnSpPr/>
          <p:nvPr/>
        </p:nvCxnSpPr>
        <p:spPr>
          <a:xfrm>
            <a:off x="5029199"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8609710-58DD-794B-A483-EF94D4DB20FF}"/>
              </a:ext>
            </a:extLst>
          </p:cNvPr>
          <p:cNvCxnSpPr/>
          <p:nvPr/>
        </p:nvCxnSpPr>
        <p:spPr>
          <a:xfrm>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4C61393F-A17A-1B46-8A9C-63FA2DD3935A}"/>
              </a:ext>
            </a:extLst>
          </p:cNvPr>
          <p:cNvCxnSpPr/>
          <p:nvPr/>
        </p:nvCxnSpPr>
        <p:spPr>
          <a:xfrm>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95AAF6C2-6837-BC48-9D7E-80E017B95A30}"/>
              </a:ext>
            </a:extLst>
          </p:cNvPr>
          <p:cNvCxnSpPr/>
          <p:nvPr/>
        </p:nvCxnSpPr>
        <p:spPr>
          <a:xfrm>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429B2120-DFF6-D84C-B4BE-FDFC24F4EC56}"/>
              </a:ext>
            </a:extLst>
          </p:cNvPr>
          <p:cNvCxnSpPr/>
          <p:nvPr/>
        </p:nvCxnSpPr>
        <p:spPr>
          <a:xfrm>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531C0E-0909-984A-A3A7-90432CAE4E82}"/>
              </a:ext>
            </a:extLst>
          </p:cNvPr>
          <p:cNvCxnSpPr/>
          <p:nvPr/>
        </p:nvCxnSpPr>
        <p:spPr>
          <a:xfrm>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57A6362-4C84-6840-B5AD-BAA00B420075}"/>
              </a:ext>
            </a:extLst>
          </p:cNvPr>
          <p:cNvCxnSpPr/>
          <p:nvPr/>
        </p:nvCxnSpPr>
        <p:spPr>
          <a:xfrm>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04EFF451-035A-764E-884E-FFD4812F4BD0}"/>
              </a:ext>
            </a:extLst>
          </p:cNvPr>
          <p:cNvCxnSpPr/>
          <p:nvPr/>
        </p:nvCxnSpPr>
        <p:spPr>
          <a:xfrm flipV="1">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56B20853-468E-3647-B439-CC7E210B9E92}"/>
              </a:ext>
            </a:extLst>
          </p:cNvPr>
          <p:cNvCxnSpPr/>
          <p:nvPr/>
        </p:nvCxnSpPr>
        <p:spPr>
          <a:xfrm>
            <a:off x="5029199"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3FEC95B-F2DC-B04C-AA06-11BBA99F4039}"/>
              </a:ext>
            </a:extLst>
          </p:cNvPr>
          <p:cNvCxnSpPr/>
          <p:nvPr/>
        </p:nvCxnSpPr>
        <p:spPr>
          <a:xfrm>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DEB9EE7-CA3B-6A47-B7DD-7BEB904BF763}"/>
              </a:ext>
            </a:extLst>
          </p:cNvPr>
          <p:cNvCxnSpPr/>
          <p:nvPr/>
        </p:nvCxnSpPr>
        <p:spPr>
          <a:xfrm>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A9895302-FA10-FB4E-A101-F3DCAA85AF8A}"/>
              </a:ext>
            </a:extLst>
          </p:cNvPr>
          <p:cNvCxnSpPr/>
          <p:nvPr/>
        </p:nvCxnSpPr>
        <p:spPr>
          <a:xfrm>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FD1544C-12E2-A749-8D82-C83A000A241E}"/>
              </a:ext>
            </a:extLst>
          </p:cNvPr>
          <p:cNvCxnSpPr/>
          <p:nvPr/>
        </p:nvCxnSpPr>
        <p:spPr>
          <a:xfrm>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F93C6CF3-ED16-A84D-9687-53655AF04162}"/>
              </a:ext>
            </a:extLst>
          </p:cNvPr>
          <p:cNvCxnSpPr/>
          <p:nvPr/>
        </p:nvCxnSpPr>
        <p:spPr>
          <a:xfrm>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D994B5-E9B8-2A40-9601-914AA8BD0B8A}"/>
              </a:ext>
            </a:extLst>
          </p:cNvPr>
          <p:cNvCxnSpPr/>
          <p:nvPr/>
        </p:nvCxnSpPr>
        <p:spPr>
          <a:xfrm flipV="1">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52E3BB0C-586C-EF49-A755-34448D093FC0}"/>
              </a:ext>
            </a:extLst>
          </p:cNvPr>
          <p:cNvCxnSpPr/>
          <p:nvPr/>
        </p:nvCxnSpPr>
        <p:spPr>
          <a:xfrm flipV="1">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CE569E5-24F5-4F4E-96A3-8CE5E2342A23}"/>
              </a:ext>
            </a:extLst>
          </p:cNvPr>
          <p:cNvCxnSpPr/>
          <p:nvPr/>
        </p:nvCxnSpPr>
        <p:spPr>
          <a:xfrm>
            <a:off x="5029199"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9BBD77D2-5617-E241-A0B5-4FE699ABEF45}"/>
              </a:ext>
            </a:extLst>
          </p:cNvPr>
          <p:cNvCxnSpPr/>
          <p:nvPr/>
        </p:nvCxnSpPr>
        <p:spPr>
          <a:xfrm>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9BB747D1-25CD-F142-8C1F-42125242FCDD}"/>
              </a:ext>
            </a:extLst>
          </p:cNvPr>
          <p:cNvCxnSpPr/>
          <p:nvPr/>
        </p:nvCxnSpPr>
        <p:spPr>
          <a:xfrm>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3E115A8-ABBA-9B41-B054-97F759381F52}"/>
              </a:ext>
            </a:extLst>
          </p:cNvPr>
          <p:cNvCxnSpPr/>
          <p:nvPr/>
        </p:nvCxnSpPr>
        <p:spPr>
          <a:xfrm>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86A0C7FB-624D-4647-9547-6F53159336E5}"/>
              </a:ext>
            </a:extLst>
          </p:cNvPr>
          <p:cNvCxnSpPr/>
          <p:nvPr/>
        </p:nvCxnSpPr>
        <p:spPr>
          <a:xfrm>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67763199-D7B3-E943-B0E9-F7F81B39A9FB}"/>
              </a:ext>
            </a:extLst>
          </p:cNvPr>
          <p:cNvCxnSpPr/>
          <p:nvPr/>
        </p:nvCxnSpPr>
        <p:spPr>
          <a:xfrm flipV="1">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8ABD6BE1-8EC2-FD43-A3B4-2A496FA3A66A}"/>
              </a:ext>
            </a:extLst>
          </p:cNvPr>
          <p:cNvCxnSpPr/>
          <p:nvPr/>
        </p:nvCxnSpPr>
        <p:spPr>
          <a:xfrm flipV="1">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2D51C452-4215-2543-8BB8-DC05BF7D266B}"/>
              </a:ext>
            </a:extLst>
          </p:cNvPr>
          <p:cNvCxnSpPr/>
          <p:nvPr/>
        </p:nvCxnSpPr>
        <p:spPr>
          <a:xfrm flipV="1">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3BD81486-A134-5942-9A5D-D68A0D1F5E71}"/>
              </a:ext>
            </a:extLst>
          </p:cNvPr>
          <p:cNvCxnSpPr/>
          <p:nvPr/>
        </p:nvCxnSpPr>
        <p:spPr>
          <a:xfrm>
            <a:off x="5029199"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BD9CBFB-248D-4C43-9B05-97E10426DE70}"/>
              </a:ext>
            </a:extLst>
          </p:cNvPr>
          <p:cNvCxnSpPr/>
          <p:nvPr/>
        </p:nvCxnSpPr>
        <p:spPr>
          <a:xfrm>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382438C1-E8F5-B349-ACA8-90D8B556B033}"/>
              </a:ext>
            </a:extLst>
          </p:cNvPr>
          <p:cNvCxnSpPr/>
          <p:nvPr/>
        </p:nvCxnSpPr>
        <p:spPr>
          <a:xfrm>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77F5F366-6D30-664D-B86B-A93F14F3032F}"/>
              </a:ext>
            </a:extLst>
          </p:cNvPr>
          <p:cNvCxnSpPr/>
          <p:nvPr/>
        </p:nvCxnSpPr>
        <p:spPr>
          <a:xfrm>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52A2785-2DEF-9D49-B6C9-03047C2E3AF3}"/>
              </a:ext>
            </a:extLst>
          </p:cNvPr>
          <p:cNvCxnSpPr/>
          <p:nvPr/>
        </p:nvCxnSpPr>
        <p:spPr>
          <a:xfrm flipV="1">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491DD61F-6BAF-5343-8177-C88469FB7417}"/>
              </a:ext>
            </a:extLst>
          </p:cNvPr>
          <p:cNvCxnSpPr/>
          <p:nvPr/>
        </p:nvCxnSpPr>
        <p:spPr>
          <a:xfrm flipV="1">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D4FAB323-0712-5D4D-978A-792D6EAFE226}"/>
              </a:ext>
            </a:extLst>
          </p:cNvPr>
          <p:cNvCxnSpPr/>
          <p:nvPr/>
        </p:nvCxnSpPr>
        <p:spPr>
          <a:xfrm flipV="1">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FD9A114-4B95-BF46-ADF2-E68EADBE9922}"/>
              </a:ext>
            </a:extLst>
          </p:cNvPr>
          <p:cNvCxnSpPr/>
          <p:nvPr/>
        </p:nvCxnSpPr>
        <p:spPr>
          <a:xfrm flipV="1">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B5A32A63-E87B-1945-AA9F-5A6F6F691FAF}"/>
              </a:ext>
            </a:extLst>
          </p:cNvPr>
          <p:cNvCxnSpPr/>
          <p:nvPr/>
        </p:nvCxnSpPr>
        <p:spPr>
          <a:xfrm>
            <a:off x="5029199"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842F84C-3E1D-5646-8958-23F585E84A93}"/>
              </a:ext>
            </a:extLst>
          </p:cNvPr>
          <p:cNvCxnSpPr/>
          <p:nvPr/>
        </p:nvCxnSpPr>
        <p:spPr>
          <a:xfrm>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6AF6E88A-9AB2-324E-8909-3FDC373A9BAC}"/>
              </a:ext>
            </a:extLst>
          </p:cNvPr>
          <p:cNvCxnSpPr/>
          <p:nvPr/>
        </p:nvCxnSpPr>
        <p:spPr>
          <a:xfrm>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52539D9-1755-E847-AA08-39F2819964E0}"/>
              </a:ext>
            </a:extLst>
          </p:cNvPr>
          <p:cNvCxnSpPr/>
          <p:nvPr/>
        </p:nvCxnSpPr>
        <p:spPr>
          <a:xfrm flipV="1">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CDE68FBD-B15E-774D-9067-563838B47DFC}"/>
              </a:ext>
            </a:extLst>
          </p:cNvPr>
          <p:cNvCxnSpPr/>
          <p:nvPr/>
        </p:nvCxnSpPr>
        <p:spPr>
          <a:xfrm flipV="1">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E9521A5E-3816-9443-BFB2-E06A93136918}"/>
              </a:ext>
            </a:extLst>
          </p:cNvPr>
          <p:cNvCxnSpPr/>
          <p:nvPr/>
        </p:nvCxnSpPr>
        <p:spPr>
          <a:xfrm flipV="1">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834CA48-A657-8242-AB2C-23A1FEFEF914}"/>
              </a:ext>
            </a:extLst>
          </p:cNvPr>
          <p:cNvCxnSpPr/>
          <p:nvPr/>
        </p:nvCxnSpPr>
        <p:spPr>
          <a:xfrm flipV="1">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5C23F586-2A21-FE47-84E2-E11ADE11167C}"/>
              </a:ext>
            </a:extLst>
          </p:cNvPr>
          <p:cNvCxnSpPr/>
          <p:nvPr/>
        </p:nvCxnSpPr>
        <p:spPr>
          <a:xfrm flipV="1">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3EBE3462-573C-404B-A757-3FB8EC58D5A3}"/>
              </a:ext>
            </a:extLst>
          </p:cNvPr>
          <p:cNvCxnSpPr/>
          <p:nvPr/>
        </p:nvCxnSpPr>
        <p:spPr>
          <a:xfrm>
            <a:off x="5029199"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91E4B25-8F74-2D45-877C-FB5E45EDC35A}"/>
              </a:ext>
            </a:extLst>
          </p:cNvPr>
          <p:cNvCxnSpPr/>
          <p:nvPr/>
        </p:nvCxnSpPr>
        <p:spPr>
          <a:xfrm>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BD417723-39F2-AF4E-B674-B082CF2D2863}"/>
              </a:ext>
            </a:extLst>
          </p:cNvPr>
          <p:cNvCxnSpPr/>
          <p:nvPr/>
        </p:nvCxnSpPr>
        <p:spPr>
          <a:xfrm flipV="1">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320E5CFC-A8FB-EB45-8D42-A94E94E8DB25}"/>
              </a:ext>
            </a:extLst>
          </p:cNvPr>
          <p:cNvCxnSpPr/>
          <p:nvPr/>
        </p:nvCxnSpPr>
        <p:spPr>
          <a:xfrm flipV="1">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0F04947-B8B7-A84B-B3D4-3BE22BE15D7E}"/>
              </a:ext>
            </a:extLst>
          </p:cNvPr>
          <p:cNvCxnSpPr/>
          <p:nvPr/>
        </p:nvCxnSpPr>
        <p:spPr>
          <a:xfrm flipV="1">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364C5A4-EA1B-E940-A091-137C75C16D32}"/>
              </a:ext>
            </a:extLst>
          </p:cNvPr>
          <p:cNvCxnSpPr/>
          <p:nvPr/>
        </p:nvCxnSpPr>
        <p:spPr>
          <a:xfrm flipV="1">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22C1B8C5-287D-BD42-B0DD-A3E6CDE1A51F}"/>
              </a:ext>
            </a:extLst>
          </p:cNvPr>
          <p:cNvCxnSpPr/>
          <p:nvPr/>
        </p:nvCxnSpPr>
        <p:spPr>
          <a:xfrm flipV="1">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29A90A3B-8AD7-3A49-BC5F-C5BC6C362046}"/>
              </a:ext>
            </a:extLst>
          </p:cNvPr>
          <p:cNvCxnSpPr/>
          <p:nvPr/>
        </p:nvCxnSpPr>
        <p:spPr>
          <a:xfrm flipV="1">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DB1B85D-15F7-364B-A542-3BDF4C0194A6}"/>
              </a:ext>
            </a:extLst>
          </p:cNvPr>
          <p:cNvCxnSpPr/>
          <p:nvPr/>
        </p:nvCxnSpPr>
        <p:spPr>
          <a:xfrm>
            <a:off x="5029199"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68C09ECE-792F-8840-87DE-5443133B1087}"/>
              </a:ext>
            </a:extLst>
          </p:cNvPr>
          <p:cNvCxnSpPr/>
          <p:nvPr/>
        </p:nvCxnSpPr>
        <p:spPr>
          <a:xfrm>
            <a:off x="57150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BBD690F4-FE03-4343-B94F-2A8F6506E750}"/>
              </a:ext>
            </a:extLst>
          </p:cNvPr>
          <p:cNvCxnSpPr/>
          <p:nvPr/>
        </p:nvCxnSpPr>
        <p:spPr>
          <a:xfrm>
            <a:off x="57150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F2289605-0206-DD48-9672-CE4F8C62E084}"/>
              </a:ext>
            </a:extLst>
          </p:cNvPr>
          <p:cNvCxnSpPr/>
          <p:nvPr/>
        </p:nvCxnSpPr>
        <p:spPr>
          <a:xfrm>
            <a:off x="57150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9120555C-D891-4B4C-A48E-742A830B5477}"/>
              </a:ext>
            </a:extLst>
          </p:cNvPr>
          <p:cNvCxnSpPr/>
          <p:nvPr/>
        </p:nvCxnSpPr>
        <p:spPr>
          <a:xfrm>
            <a:off x="57150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98EB3E30-0585-1542-937A-02E8470A3573}"/>
              </a:ext>
            </a:extLst>
          </p:cNvPr>
          <p:cNvCxnSpPr/>
          <p:nvPr/>
        </p:nvCxnSpPr>
        <p:spPr>
          <a:xfrm>
            <a:off x="57150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B9D86C39-CC49-C146-8644-E275520DB43A}"/>
              </a:ext>
            </a:extLst>
          </p:cNvPr>
          <p:cNvCxnSpPr/>
          <p:nvPr/>
        </p:nvCxnSpPr>
        <p:spPr>
          <a:xfrm>
            <a:off x="57150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4C87627D-8478-D841-981E-4E1183A21C4B}"/>
              </a:ext>
            </a:extLst>
          </p:cNvPr>
          <p:cNvCxnSpPr/>
          <p:nvPr/>
        </p:nvCxnSpPr>
        <p:spPr>
          <a:xfrm>
            <a:off x="57150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46DBD70C-5407-CB45-B81F-373E34D79052}"/>
              </a:ext>
            </a:extLst>
          </p:cNvPr>
          <p:cNvCxnSpPr/>
          <p:nvPr/>
        </p:nvCxnSpPr>
        <p:spPr>
          <a:xfrm>
            <a:off x="57150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6A7F3C78-5D26-7D49-86B2-34B9F8004471}"/>
              </a:ext>
            </a:extLst>
          </p:cNvPr>
          <p:cNvCxnSpPr/>
          <p:nvPr/>
        </p:nvCxnSpPr>
        <p:spPr>
          <a:xfrm>
            <a:off x="57150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37D0C9DF-07F8-6E4B-9500-80741F4305F4}"/>
              </a:ext>
            </a:extLst>
          </p:cNvPr>
          <p:cNvCxnSpPr/>
          <p:nvPr/>
        </p:nvCxnSpPr>
        <p:spPr>
          <a:xfrm>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5759DA32-5F86-1540-B637-E856F77758DC}"/>
              </a:ext>
            </a:extLst>
          </p:cNvPr>
          <p:cNvCxnSpPr/>
          <p:nvPr/>
        </p:nvCxnSpPr>
        <p:spPr>
          <a:xfrm>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FFB48531-E3A5-1B48-8182-D7226A18D677}"/>
              </a:ext>
            </a:extLst>
          </p:cNvPr>
          <p:cNvCxnSpPr/>
          <p:nvPr/>
        </p:nvCxnSpPr>
        <p:spPr>
          <a:xfrm>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F2DBB634-8AD0-4146-9C63-CD5981AEE406}"/>
              </a:ext>
            </a:extLst>
          </p:cNvPr>
          <p:cNvCxnSpPr/>
          <p:nvPr/>
        </p:nvCxnSpPr>
        <p:spPr>
          <a:xfrm flipV="1">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928448C6-1B03-B840-BE2A-41FABCF7F415}"/>
              </a:ext>
            </a:extLst>
          </p:cNvPr>
          <p:cNvCxnSpPr/>
          <p:nvPr/>
        </p:nvCxnSpPr>
        <p:spPr>
          <a:xfrm>
            <a:off x="57150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35E21BF6-CECD-6841-9632-4E2FB2DA3EDF}"/>
              </a:ext>
            </a:extLst>
          </p:cNvPr>
          <p:cNvCxnSpPr/>
          <p:nvPr/>
        </p:nvCxnSpPr>
        <p:spPr>
          <a:xfrm>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6D3B20AA-4658-154C-9313-1C3ABD6F5453}"/>
              </a:ext>
            </a:extLst>
          </p:cNvPr>
          <p:cNvCxnSpPr/>
          <p:nvPr/>
        </p:nvCxnSpPr>
        <p:spPr>
          <a:xfrm>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C7019ECE-011D-0A40-BF40-C8F62AC5F635}"/>
              </a:ext>
            </a:extLst>
          </p:cNvPr>
          <p:cNvCxnSpPr/>
          <p:nvPr/>
        </p:nvCxnSpPr>
        <p:spPr>
          <a:xfrm flipV="1">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B924C8A8-19CD-C145-B64D-71C76FEAEC69}"/>
              </a:ext>
            </a:extLst>
          </p:cNvPr>
          <p:cNvCxnSpPr/>
          <p:nvPr/>
        </p:nvCxnSpPr>
        <p:spPr>
          <a:xfrm flipV="1">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F7D1E155-133D-984D-AE27-F70B91090A18}"/>
              </a:ext>
            </a:extLst>
          </p:cNvPr>
          <p:cNvCxnSpPr/>
          <p:nvPr/>
        </p:nvCxnSpPr>
        <p:spPr>
          <a:xfrm>
            <a:off x="57150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FCA1EE8D-F62D-7040-B467-884D3FBE3A77}"/>
              </a:ext>
            </a:extLst>
          </p:cNvPr>
          <p:cNvCxnSpPr/>
          <p:nvPr/>
        </p:nvCxnSpPr>
        <p:spPr>
          <a:xfrm>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546F0111-8D73-124B-958B-94E0BFF7EAC0}"/>
              </a:ext>
            </a:extLst>
          </p:cNvPr>
          <p:cNvCxnSpPr/>
          <p:nvPr/>
        </p:nvCxnSpPr>
        <p:spPr>
          <a:xfrm flipV="1">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B26E0406-E917-FF45-8B5D-E4B1918F1930}"/>
              </a:ext>
            </a:extLst>
          </p:cNvPr>
          <p:cNvCxnSpPr/>
          <p:nvPr/>
        </p:nvCxnSpPr>
        <p:spPr>
          <a:xfrm flipV="1">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00037608-1D5E-CC48-9346-688427CE000B}"/>
              </a:ext>
            </a:extLst>
          </p:cNvPr>
          <p:cNvCxnSpPr/>
          <p:nvPr/>
        </p:nvCxnSpPr>
        <p:spPr>
          <a:xfrm flipV="1">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25CB8D26-D590-654E-ACF1-A7A1D4DF71E8}"/>
              </a:ext>
            </a:extLst>
          </p:cNvPr>
          <p:cNvCxnSpPr/>
          <p:nvPr/>
        </p:nvCxnSpPr>
        <p:spPr>
          <a:xfrm>
            <a:off x="57150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57F5B176-1109-5044-8B7A-BFBF70CC1AA8}"/>
              </a:ext>
            </a:extLst>
          </p:cNvPr>
          <p:cNvCxnSpPr/>
          <p:nvPr/>
        </p:nvCxnSpPr>
        <p:spPr>
          <a:xfrm flipV="1">
            <a:off x="57150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98B4F0E7-16EC-DF48-B4D4-778F77F137C4}"/>
              </a:ext>
            </a:extLst>
          </p:cNvPr>
          <p:cNvCxnSpPr/>
          <p:nvPr/>
        </p:nvCxnSpPr>
        <p:spPr>
          <a:xfrm flipV="1">
            <a:off x="57150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C1005FE-931B-594C-A261-F8391910813D}"/>
              </a:ext>
            </a:extLst>
          </p:cNvPr>
          <p:cNvCxnSpPr/>
          <p:nvPr/>
        </p:nvCxnSpPr>
        <p:spPr>
          <a:xfrm flipV="1">
            <a:off x="57150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B3BA2C3-26B4-494D-9AAD-9D0881087312}"/>
              </a:ext>
            </a:extLst>
          </p:cNvPr>
          <p:cNvCxnSpPr/>
          <p:nvPr/>
        </p:nvCxnSpPr>
        <p:spPr>
          <a:xfrm flipV="1">
            <a:off x="57150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49" name="Group 248">
            <a:extLst>
              <a:ext uri="{FF2B5EF4-FFF2-40B4-BE49-F238E27FC236}">
                <a16:creationId xmlns:a16="http://schemas.microsoft.com/office/drawing/2014/main" id="{8EF369A2-8B3C-CD48-A491-FBAC37A6251D}"/>
              </a:ext>
            </a:extLst>
          </p:cNvPr>
          <p:cNvGrpSpPr/>
          <p:nvPr/>
        </p:nvGrpSpPr>
        <p:grpSpPr>
          <a:xfrm>
            <a:off x="228666" y="2135380"/>
            <a:ext cx="1371600" cy="1712720"/>
            <a:chOff x="228666" y="217681"/>
            <a:chExt cx="1371600" cy="1712720"/>
          </a:xfrm>
        </p:grpSpPr>
        <p:sp>
          <p:nvSpPr>
            <p:cNvPr id="250" name="TextBox 249">
              <a:extLst>
                <a:ext uri="{FF2B5EF4-FFF2-40B4-BE49-F238E27FC236}">
                  <a16:creationId xmlns:a16="http://schemas.microsoft.com/office/drawing/2014/main" id="{8F80E7BC-1B80-6043-8F77-A092E574D8B9}"/>
                </a:ext>
              </a:extLst>
            </p:cNvPr>
            <p:cNvSpPr txBox="1"/>
            <p:nvPr/>
          </p:nvSpPr>
          <p:spPr>
            <a:xfrm>
              <a:off x="228666" y="217681"/>
              <a:ext cx="1371532" cy="461665"/>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62FF"/>
                  </a:solidFill>
                  <a:effectLst/>
                  <a:uLnTx/>
                  <a:uFillTx/>
                  <a:latin typeface="IBM Plex Sans"/>
                  <a:ea typeface="+mn-ea"/>
                  <a:cs typeface="+mn-cs"/>
                </a:rPr>
                <a:t>Input</a:t>
              </a:r>
            </a:p>
          </p:txBody>
        </p:sp>
        <p:grpSp>
          <p:nvGrpSpPr>
            <p:cNvPr id="251" name="Group 250">
              <a:extLst>
                <a:ext uri="{FF2B5EF4-FFF2-40B4-BE49-F238E27FC236}">
                  <a16:creationId xmlns:a16="http://schemas.microsoft.com/office/drawing/2014/main" id="{EA022A56-48CE-C741-9EF1-18310B678270}"/>
                </a:ext>
              </a:extLst>
            </p:cNvPr>
            <p:cNvGrpSpPr/>
            <p:nvPr/>
          </p:nvGrpSpPr>
          <p:grpSpPr>
            <a:xfrm>
              <a:off x="228666" y="650875"/>
              <a:ext cx="1371600" cy="1279526"/>
              <a:chOff x="228666" y="650875"/>
              <a:chExt cx="1371600" cy="1279526"/>
            </a:xfrm>
          </p:grpSpPr>
          <p:sp>
            <p:nvSpPr>
              <p:cNvPr id="252" name="Rectangle 251">
                <a:extLst>
                  <a:ext uri="{FF2B5EF4-FFF2-40B4-BE49-F238E27FC236}">
                    <a16:creationId xmlns:a16="http://schemas.microsoft.com/office/drawing/2014/main" id="{547CCB55-0784-D243-A157-1828E706724E}"/>
                  </a:ext>
                </a:extLst>
              </p:cNvPr>
              <p:cNvSpPr/>
              <p:nvPr/>
            </p:nvSpPr>
            <p:spPr>
              <a:xfrm>
                <a:off x="228666" y="650875"/>
                <a:ext cx="1371600" cy="1279526"/>
              </a:xfrm>
              <a:prstGeom prst="rect">
                <a:avLst/>
              </a:prstGeom>
              <a:noFill/>
              <a:ln w="25400">
                <a:solidFill>
                  <a:schemeClr val="accent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pic>
            <p:nvPicPr>
              <p:cNvPr id="253" name="Picture 252">
                <a:extLst>
                  <a:ext uri="{FF2B5EF4-FFF2-40B4-BE49-F238E27FC236}">
                    <a16:creationId xmlns:a16="http://schemas.microsoft.com/office/drawing/2014/main" id="{33526532-0EFF-1647-A742-54CCAD0A8465}"/>
                  </a:ext>
                </a:extLst>
              </p:cNvPr>
              <p:cNvPicPr>
                <a:picLocks noChangeAspect="1"/>
              </p:cNvPicPr>
              <p:nvPr/>
            </p:nvPicPr>
            <p:blipFill>
              <a:blip r:embed="rId3"/>
              <a:stretch>
                <a:fillRect/>
              </a:stretch>
            </p:blipFill>
            <p:spPr>
              <a:xfrm>
                <a:off x="576072" y="956499"/>
                <a:ext cx="685799" cy="685799"/>
              </a:xfrm>
              <a:prstGeom prst="rect">
                <a:avLst/>
              </a:prstGeom>
            </p:spPr>
          </p:pic>
        </p:grpSp>
      </p:grpSp>
      <p:grpSp>
        <p:nvGrpSpPr>
          <p:cNvPr id="254" name="Group 253">
            <a:extLst>
              <a:ext uri="{FF2B5EF4-FFF2-40B4-BE49-F238E27FC236}">
                <a16:creationId xmlns:a16="http://schemas.microsoft.com/office/drawing/2014/main" id="{FE4F14D7-31FA-8145-9330-DA00287BCF23}"/>
              </a:ext>
            </a:extLst>
          </p:cNvPr>
          <p:cNvGrpSpPr/>
          <p:nvPr/>
        </p:nvGrpSpPr>
        <p:grpSpPr>
          <a:xfrm>
            <a:off x="7543800" y="2137031"/>
            <a:ext cx="1417320" cy="1711069"/>
            <a:chOff x="7543800" y="217681"/>
            <a:chExt cx="1417320" cy="1711069"/>
          </a:xfrm>
        </p:grpSpPr>
        <p:sp>
          <p:nvSpPr>
            <p:cNvPr id="255" name="TextBox 254">
              <a:extLst>
                <a:ext uri="{FF2B5EF4-FFF2-40B4-BE49-F238E27FC236}">
                  <a16:creationId xmlns:a16="http://schemas.microsoft.com/office/drawing/2014/main" id="{24B724B0-5634-9C48-98D7-35A073FF858A}"/>
                </a:ext>
              </a:extLst>
            </p:cNvPr>
            <p:cNvSpPr txBox="1"/>
            <p:nvPr/>
          </p:nvSpPr>
          <p:spPr>
            <a:xfrm>
              <a:off x="7543800" y="217681"/>
              <a:ext cx="1417320" cy="461665"/>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A75A6"/>
                  </a:solidFill>
                  <a:effectLst/>
                  <a:uLnTx/>
                  <a:uFillTx/>
                  <a:latin typeface="IBM Plex Sans"/>
                  <a:ea typeface="+mn-ea"/>
                  <a:cs typeface="+mn-cs"/>
                </a:rPr>
                <a:t>Output</a:t>
              </a:r>
            </a:p>
          </p:txBody>
        </p:sp>
        <p:grpSp>
          <p:nvGrpSpPr>
            <p:cNvPr id="256" name="Group 255">
              <a:extLst>
                <a:ext uri="{FF2B5EF4-FFF2-40B4-BE49-F238E27FC236}">
                  <a16:creationId xmlns:a16="http://schemas.microsoft.com/office/drawing/2014/main" id="{B9357C8D-B6CD-2E4B-B636-193AB4116234}"/>
                </a:ext>
              </a:extLst>
            </p:cNvPr>
            <p:cNvGrpSpPr/>
            <p:nvPr/>
          </p:nvGrpSpPr>
          <p:grpSpPr>
            <a:xfrm>
              <a:off x="7543800" y="649224"/>
              <a:ext cx="1372282" cy="1279526"/>
              <a:chOff x="7543800" y="649224"/>
              <a:chExt cx="1372282" cy="1279526"/>
            </a:xfrm>
          </p:grpSpPr>
          <p:sp>
            <p:nvSpPr>
              <p:cNvPr id="257" name="Rectangle 256">
                <a:extLst>
                  <a:ext uri="{FF2B5EF4-FFF2-40B4-BE49-F238E27FC236}">
                    <a16:creationId xmlns:a16="http://schemas.microsoft.com/office/drawing/2014/main" id="{5E2E8F9F-9DCF-3E43-B9BF-C0D8C6EC4EC4}"/>
                  </a:ext>
                </a:extLst>
              </p:cNvPr>
              <p:cNvSpPr/>
              <p:nvPr/>
            </p:nvSpPr>
            <p:spPr>
              <a:xfrm>
                <a:off x="7543800" y="649224"/>
                <a:ext cx="1372282" cy="1279526"/>
              </a:xfrm>
              <a:prstGeom prst="rect">
                <a:avLst/>
              </a:prstGeom>
              <a:noFill/>
              <a:ln w="25400">
                <a:solidFill>
                  <a:schemeClr val="accent2"/>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sp>
            <p:nvSpPr>
              <p:cNvPr id="258" name="TextBox 257">
                <a:extLst>
                  <a:ext uri="{FF2B5EF4-FFF2-40B4-BE49-F238E27FC236}">
                    <a16:creationId xmlns:a16="http://schemas.microsoft.com/office/drawing/2014/main" id="{A9F2486B-6C13-3944-BE29-24704DE35B60}"/>
                  </a:ext>
                </a:extLst>
              </p:cNvPr>
              <p:cNvSpPr txBox="1"/>
              <p:nvPr/>
            </p:nvSpPr>
            <p:spPr>
              <a:xfrm>
                <a:off x="7543800" y="949612"/>
                <a:ext cx="1371600" cy="689548"/>
              </a:xfrm>
              <a:prstGeom prst="rect">
                <a:avLst/>
              </a:prstGeom>
              <a:noFill/>
            </p:spPr>
            <p:txBody>
              <a:bodyPr wrap="square" rtlCol="0">
                <a:spAutoFit/>
              </a:bodyPr>
              <a:lstStyle/>
              <a:p>
                <a:pPr marL="0" marR="0" lvl="0" indent="0" algn="ctr" defTabSz="685983" rtl="0" eaLnBrk="1" fontAlgn="auto" latinLnBrk="0" hangingPunct="1">
                  <a:lnSpc>
                    <a:spcPts val="24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b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br>
                <a: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98%</a:t>
                </a:r>
              </a:p>
            </p:txBody>
          </p:sp>
        </p:grpSp>
      </p:grpSp>
      <p:sp>
        <p:nvSpPr>
          <p:cNvPr id="259" name="Right Arrow 258">
            <a:extLst>
              <a:ext uri="{FF2B5EF4-FFF2-40B4-BE49-F238E27FC236}">
                <a16:creationId xmlns:a16="http://schemas.microsoft.com/office/drawing/2014/main" id="{84456D9F-14D4-D941-82F8-AA88F522CB33}"/>
              </a:ext>
            </a:extLst>
          </p:cNvPr>
          <p:cNvSpPr>
            <a:spLocks noChangeAspect="1"/>
          </p:cNvSpPr>
          <p:nvPr/>
        </p:nvSpPr>
        <p:spPr>
          <a:xfrm>
            <a:off x="1709556" y="2971800"/>
            <a:ext cx="822960" cy="444592"/>
          </a:xfrm>
          <a:prstGeom prst="rightArrow">
            <a:avLst/>
          </a:prstGeom>
          <a:solidFill>
            <a:schemeClr val="accent1">
              <a:alpha val="80000"/>
            </a:schemeClr>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0" name="Right Arrow 259">
            <a:extLst>
              <a:ext uri="{FF2B5EF4-FFF2-40B4-BE49-F238E27FC236}">
                <a16:creationId xmlns:a16="http://schemas.microsoft.com/office/drawing/2014/main" id="{9AAA588E-B9DC-E642-B30D-F0CB81233FA3}"/>
              </a:ext>
            </a:extLst>
          </p:cNvPr>
          <p:cNvSpPr>
            <a:spLocks noChangeAspect="1"/>
          </p:cNvSpPr>
          <p:nvPr/>
        </p:nvSpPr>
        <p:spPr>
          <a:xfrm>
            <a:off x="6629400" y="2975558"/>
            <a:ext cx="822960" cy="468733"/>
          </a:xfrm>
          <a:prstGeom prst="rightArrow">
            <a:avLst/>
          </a:prstGeom>
          <a:solidFill>
            <a:schemeClr val="accent2">
              <a:alpha val="80000"/>
            </a:schemeClr>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1" name="Rectangle 260">
            <a:extLst>
              <a:ext uri="{FF2B5EF4-FFF2-40B4-BE49-F238E27FC236}">
                <a16:creationId xmlns:a16="http://schemas.microsoft.com/office/drawing/2014/main" id="{61F9C1F0-B711-C646-BC2F-7BE6875E9EB9}"/>
              </a:ext>
            </a:extLst>
          </p:cNvPr>
          <p:cNvSpPr>
            <a:spLocks noChangeAspect="1"/>
          </p:cNvSpPr>
          <p:nvPr/>
        </p:nvSpPr>
        <p:spPr>
          <a:xfrm>
            <a:off x="2055388" y="652543"/>
            <a:ext cx="5031212" cy="636508"/>
          </a:xfrm>
          <a:prstGeom prst="rect">
            <a:avLst/>
          </a:prstGeom>
          <a:noFill/>
          <a:ln w="25400">
            <a:solidFill>
              <a:schemeClr val="tx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5656">
                    <a:lumMod val="75000"/>
                  </a:srgbClr>
                </a:solidFill>
                <a:effectLst/>
                <a:uLnTx/>
                <a:uFillTx/>
                <a:latin typeface="IBM Plex Sans"/>
                <a:ea typeface="+mn-ea"/>
                <a:cs typeface="+mn-cs"/>
              </a:rPr>
              <a:t>Neural Network Inferencing</a:t>
            </a:r>
          </a:p>
        </p:txBody>
      </p:sp>
      <p:sp>
        <p:nvSpPr>
          <p:cNvPr id="262" name="TextBox 261">
            <a:extLst>
              <a:ext uri="{FF2B5EF4-FFF2-40B4-BE49-F238E27FC236}">
                <a16:creationId xmlns:a16="http://schemas.microsoft.com/office/drawing/2014/main" id="{DB65379C-892B-3545-8528-83A935F70107}"/>
              </a:ext>
            </a:extLst>
          </p:cNvPr>
          <p:cNvSpPr txBox="1"/>
          <p:nvPr/>
        </p:nvSpPr>
        <p:spPr>
          <a:xfrm>
            <a:off x="2514600" y="4823460"/>
            <a:ext cx="66294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Fashion-MNIST dataset by </a:t>
            </a:r>
            <a:r>
              <a:rPr kumimoji="0" lang="en-US" sz="800" b="0" i="0" u="none" strike="noStrike" kern="1200" cap="none" spc="0" normalizeH="0" baseline="0" noProof="0" dirty="0" err="1">
                <a:ln>
                  <a:noFill/>
                </a:ln>
                <a:solidFill>
                  <a:srgbClr val="000000"/>
                </a:solidFill>
                <a:effectLst/>
                <a:uLnTx/>
                <a:uFillTx/>
                <a:latin typeface="IBM Plex Sans"/>
                <a:ea typeface="+mn-ea"/>
                <a:cs typeface="+mn-cs"/>
              </a:rPr>
              <a:t>Zalando</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 Research, on GitHub &lt;</a:t>
            </a:r>
            <a:r>
              <a:rPr kumimoji="0" lang="en-US" sz="8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https://github.com/zalandoresearch/fashion-mnist</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&gt; (MIT License).</a:t>
            </a:r>
          </a:p>
        </p:txBody>
      </p:sp>
    </p:spTree>
    <p:extLst>
      <p:ext uri="{BB962C8B-B14F-4D97-AF65-F5344CB8AC3E}">
        <p14:creationId xmlns:p14="http://schemas.microsoft.com/office/powerpoint/2010/main" val="34355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500"/>
                                        <p:tgtEl>
                                          <p:spTgt spid="259"/>
                                        </p:tgtEl>
                                      </p:cBhvr>
                                    </p:animEffect>
                                  </p:childTnLst>
                                </p:cTn>
                              </p:par>
                            </p:childTnLst>
                          </p:cTn>
                        </p:par>
                        <p:par>
                          <p:cTn id="11" fill="hold">
                            <p:stCondLst>
                              <p:cond delay="500"/>
                            </p:stCondLst>
                            <p:childTnLst>
                              <p:par>
                                <p:cTn id="12" presetID="6" presetClass="emph" presetSubtype="0" autoRev="1" fill="hold" grpId="0" nodeType="afterEffect">
                                  <p:stCondLst>
                                    <p:cond delay="100"/>
                                  </p:stCondLst>
                                  <p:childTnLst>
                                    <p:animScale>
                                      <p:cBhvr>
                                        <p:cTn id="13" dur="150" fill="hold"/>
                                        <p:tgtEl>
                                          <p:spTgt spid="2"/>
                                        </p:tgtEl>
                                      </p:cBhvr>
                                      <p:by x="115000" y="115000"/>
                                    </p:animScale>
                                  </p:childTnLst>
                                </p:cTn>
                              </p:par>
                              <p:par>
                                <p:cTn id="14" presetID="6" presetClass="emph" presetSubtype="0" autoRev="1" fill="hold" grpId="0" nodeType="withEffect">
                                  <p:stCondLst>
                                    <p:cond delay="100"/>
                                  </p:stCondLst>
                                  <p:childTnLst>
                                    <p:animScale>
                                      <p:cBhvr>
                                        <p:cTn id="15" dur="150" fill="hold"/>
                                        <p:tgtEl>
                                          <p:spTgt spid="3"/>
                                        </p:tgtEl>
                                      </p:cBhvr>
                                      <p:by x="115000" y="115000"/>
                                    </p:animScale>
                                  </p:childTnLst>
                                </p:cTn>
                              </p:par>
                              <p:par>
                                <p:cTn id="16" presetID="6" presetClass="emph" presetSubtype="0" autoRev="1" fill="hold" grpId="0" nodeType="withEffect">
                                  <p:stCondLst>
                                    <p:cond delay="100"/>
                                  </p:stCondLst>
                                  <p:childTnLst>
                                    <p:animScale>
                                      <p:cBhvr>
                                        <p:cTn id="17" dur="150" fill="hold"/>
                                        <p:tgtEl>
                                          <p:spTgt spid="4"/>
                                        </p:tgtEl>
                                      </p:cBhvr>
                                      <p:by x="115000" y="115000"/>
                                    </p:animScale>
                                  </p:childTnLst>
                                </p:cTn>
                              </p:par>
                              <p:par>
                                <p:cTn id="18" presetID="6" presetClass="emph" presetSubtype="0" autoRev="1" fill="hold" grpId="0" nodeType="withEffect">
                                  <p:stCondLst>
                                    <p:cond delay="100"/>
                                  </p:stCondLst>
                                  <p:childTnLst>
                                    <p:animScale>
                                      <p:cBhvr>
                                        <p:cTn id="19" dur="150" fill="hold"/>
                                        <p:tgtEl>
                                          <p:spTgt spid="5"/>
                                        </p:tgtEl>
                                      </p:cBhvr>
                                      <p:by x="115000" y="115000"/>
                                    </p:animScale>
                                  </p:childTnLst>
                                </p:cTn>
                              </p:par>
                              <p:par>
                                <p:cTn id="20" presetID="6" presetClass="emph" presetSubtype="0" autoRev="1" fill="hold" grpId="0" nodeType="withEffect">
                                  <p:stCondLst>
                                    <p:cond delay="100"/>
                                  </p:stCondLst>
                                  <p:childTnLst>
                                    <p:animScale>
                                      <p:cBhvr>
                                        <p:cTn id="21" dur="150" fill="hold"/>
                                        <p:tgtEl>
                                          <p:spTgt spid="6"/>
                                        </p:tgtEl>
                                      </p:cBhvr>
                                      <p:by x="115000" y="115000"/>
                                    </p:animScale>
                                  </p:childTnLst>
                                </p:cTn>
                              </p:par>
                            </p:childTnLst>
                          </p:cTn>
                        </p:par>
                        <p:par>
                          <p:cTn id="22" fill="hold">
                            <p:stCondLst>
                              <p:cond delay="900"/>
                            </p:stCondLst>
                            <p:childTnLst>
                              <p:par>
                                <p:cTn id="23" presetID="6" presetClass="emph" presetSubtype="0" autoRev="1" fill="hold" grpId="0" nodeType="afterEffect">
                                  <p:stCondLst>
                                    <p:cond delay="100"/>
                                  </p:stCondLst>
                                  <p:childTnLst>
                                    <p:animScale>
                                      <p:cBhvr>
                                        <p:cTn id="24" dur="150" fill="hold"/>
                                        <p:tgtEl>
                                          <p:spTgt spid="7"/>
                                        </p:tgtEl>
                                      </p:cBhvr>
                                      <p:by x="115000" y="115000"/>
                                    </p:animScale>
                                  </p:childTnLst>
                                </p:cTn>
                              </p:par>
                              <p:par>
                                <p:cTn id="25" presetID="6" presetClass="emph" presetSubtype="0" autoRev="1" fill="hold" grpId="0" nodeType="withEffect">
                                  <p:stCondLst>
                                    <p:cond delay="100"/>
                                  </p:stCondLst>
                                  <p:childTnLst>
                                    <p:animScale>
                                      <p:cBhvr>
                                        <p:cTn id="26" dur="150" fill="hold"/>
                                        <p:tgtEl>
                                          <p:spTgt spid="8"/>
                                        </p:tgtEl>
                                      </p:cBhvr>
                                      <p:by x="115000" y="115000"/>
                                    </p:animScale>
                                  </p:childTnLst>
                                </p:cTn>
                              </p:par>
                              <p:par>
                                <p:cTn id="27" presetID="6" presetClass="emph" presetSubtype="0" autoRev="1" fill="hold" grpId="0" nodeType="withEffect">
                                  <p:stCondLst>
                                    <p:cond delay="100"/>
                                  </p:stCondLst>
                                  <p:childTnLst>
                                    <p:animScale>
                                      <p:cBhvr>
                                        <p:cTn id="28" dur="150" fill="hold"/>
                                        <p:tgtEl>
                                          <p:spTgt spid="9"/>
                                        </p:tgtEl>
                                      </p:cBhvr>
                                      <p:by x="115000" y="115000"/>
                                    </p:animScale>
                                  </p:childTnLst>
                                </p:cTn>
                              </p:par>
                              <p:par>
                                <p:cTn id="29" presetID="6" presetClass="emph" presetSubtype="0" autoRev="1" fill="hold" grpId="0" nodeType="withEffect">
                                  <p:stCondLst>
                                    <p:cond delay="100"/>
                                  </p:stCondLst>
                                  <p:childTnLst>
                                    <p:animScale>
                                      <p:cBhvr>
                                        <p:cTn id="30" dur="150" fill="hold"/>
                                        <p:tgtEl>
                                          <p:spTgt spid="10"/>
                                        </p:tgtEl>
                                      </p:cBhvr>
                                      <p:by x="115000" y="115000"/>
                                    </p:animScale>
                                  </p:childTnLst>
                                </p:cTn>
                              </p:par>
                              <p:par>
                                <p:cTn id="31" presetID="6" presetClass="emph" presetSubtype="0" autoRev="1" fill="hold" grpId="0" nodeType="withEffect">
                                  <p:stCondLst>
                                    <p:cond delay="100"/>
                                  </p:stCondLst>
                                  <p:childTnLst>
                                    <p:animScale>
                                      <p:cBhvr>
                                        <p:cTn id="32" dur="150" fill="hold"/>
                                        <p:tgtEl>
                                          <p:spTgt spid="11"/>
                                        </p:tgtEl>
                                      </p:cBhvr>
                                      <p:by x="115000" y="115000"/>
                                    </p:animScale>
                                  </p:childTnLst>
                                </p:cTn>
                              </p:par>
                              <p:par>
                                <p:cTn id="33" presetID="6" presetClass="emph" presetSubtype="0" autoRev="1" fill="hold" grpId="0" nodeType="withEffect">
                                  <p:stCondLst>
                                    <p:cond delay="100"/>
                                  </p:stCondLst>
                                  <p:childTnLst>
                                    <p:animScale>
                                      <p:cBhvr>
                                        <p:cTn id="34" dur="150" fill="hold"/>
                                        <p:tgtEl>
                                          <p:spTgt spid="12"/>
                                        </p:tgtEl>
                                      </p:cBhvr>
                                      <p:by x="115000" y="115000"/>
                                    </p:animScale>
                                  </p:childTnLst>
                                </p:cTn>
                              </p:par>
                              <p:par>
                                <p:cTn id="35" presetID="6" presetClass="emph" presetSubtype="0" autoRev="1" fill="hold" grpId="0" nodeType="withEffect">
                                  <p:stCondLst>
                                    <p:cond delay="100"/>
                                  </p:stCondLst>
                                  <p:childTnLst>
                                    <p:animScale>
                                      <p:cBhvr>
                                        <p:cTn id="36" dur="150" fill="hold"/>
                                        <p:tgtEl>
                                          <p:spTgt spid="13"/>
                                        </p:tgtEl>
                                      </p:cBhvr>
                                      <p:by x="115000" y="115000"/>
                                    </p:animScale>
                                  </p:childTnLst>
                                </p:cTn>
                              </p:par>
                            </p:childTnLst>
                          </p:cTn>
                        </p:par>
                        <p:par>
                          <p:cTn id="37" fill="hold">
                            <p:stCondLst>
                              <p:cond delay="1300"/>
                            </p:stCondLst>
                            <p:childTnLst>
                              <p:par>
                                <p:cTn id="38" presetID="6" presetClass="emph" presetSubtype="0" autoRev="1" fill="hold" grpId="0" nodeType="afterEffect">
                                  <p:stCondLst>
                                    <p:cond delay="100"/>
                                  </p:stCondLst>
                                  <p:childTnLst>
                                    <p:animScale>
                                      <p:cBhvr>
                                        <p:cTn id="39" dur="150" fill="hold"/>
                                        <p:tgtEl>
                                          <p:spTgt spid="14"/>
                                        </p:tgtEl>
                                      </p:cBhvr>
                                      <p:by x="115000" y="115000"/>
                                    </p:animScale>
                                  </p:childTnLst>
                                </p:cTn>
                              </p:par>
                              <p:par>
                                <p:cTn id="40" presetID="6" presetClass="emph" presetSubtype="0" autoRev="1" fill="hold" grpId="0" nodeType="withEffect">
                                  <p:stCondLst>
                                    <p:cond delay="100"/>
                                  </p:stCondLst>
                                  <p:childTnLst>
                                    <p:animScale>
                                      <p:cBhvr>
                                        <p:cTn id="41" dur="150" fill="hold"/>
                                        <p:tgtEl>
                                          <p:spTgt spid="15"/>
                                        </p:tgtEl>
                                      </p:cBhvr>
                                      <p:by x="115000" y="115000"/>
                                    </p:animScale>
                                  </p:childTnLst>
                                </p:cTn>
                              </p:par>
                              <p:par>
                                <p:cTn id="42" presetID="6" presetClass="emph" presetSubtype="0" autoRev="1" fill="hold" grpId="0" nodeType="withEffect">
                                  <p:stCondLst>
                                    <p:cond delay="100"/>
                                  </p:stCondLst>
                                  <p:childTnLst>
                                    <p:animScale>
                                      <p:cBhvr>
                                        <p:cTn id="43" dur="150" fill="hold"/>
                                        <p:tgtEl>
                                          <p:spTgt spid="16"/>
                                        </p:tgtEl>
                                      </p:cBhvr>
                                      <p:by x="115000" y="115000"/>
                                    </p:animScale>
                                  </p:childTnLst>
                                </p:cTn>
                              </p:par>
                              <p:par>
                                <p:cTn id="44" presetID="6" presetClass="emph" presetSubtype="0" autoRev="1" fill="hold" grpId="0" nodeType="withEffect">
                                  <p:stCondLst>
                                    <p:cond delay="100"/>
                                  </p:stCondLst>
                                  <p:childTnLst>
                                    <p:animScale>
                                      <p:cBhvr>
                                        <p:cTn id="45" dur="150" fill="hold"/>
                                        <p:tgtEl>
                                          <p:spTgt spid="17"/>
                                        </p:tgtEl>
                                      </p:cBhvr>
                                      <p:by x="115000" y="115000"/>
                                    </p:animScale>
                                  </p:childTnLst>
                                </p:cTn>
                              </p:par>
                              <p:par>
                                <p:cTn id="46" presetID="6" presetClass="emph" presetSubtype="0" autoRev="1" fill="hold" grpId="0" nodeType="withEffect">
                                  <p:stCondLst>
                                    <p:cond delay="100"/>
                                  </p:stCondLst>
                                  <p:childTnLst>
                                    <p:animScale>
                                      <p:cBhvr>
                                        <p:cTn id="47" dur="150" fill="hold"/>
                                        <p:tgtEl>
                                          <p:spTgt spid="18"/>
                                        </p:tgtEl>
                                      </p:cBhvr>
                                      <p:by x="115000" y="115000"/>
                                    </p:animScale>
                                  </p:childTnLst>
                                </p:cTn>
                              </p:par>
                              <p:par>
                                <p:cTn id="48" presetID="6" presetClass="emph" presetSubtype="0" autoRev="1" fill="hold" grpId="0" nodeType="withEffect">
                                  <p:stCondLst>
                                    <p:cond delay="100"/>
                                  </p:stCondLst>
                                  <p:childTnLst>
                                    <p:animScale>
                                      <p:cBhvr>
                                        <p:cTn id="49" dur="150" fill="hold"/>
                                        <p:tgtEl>
                                          <p:spTgt spid="19"/>
                                        </p:tgtEl>
                                      </p:cBhvr>
                                      <p:by x="115000" y="115000"/>
                                    </p:animScale>
                                  </p:childTnLst>
                                </p:cTn>
                              </p:par>
                              <p:par>
                                <p:cTn id="50" presetID="6" presetClass="emph" presetSubtype="0" autoRev="1" fill="hold" grpId="0" nodeType="withEffect">
                                  <p:stCondLst>
                                    <p:cond delay="100"/>
                                  </p:stCondLst>
                                  <p:childTnLst>
                                    <p:animScale>
                                      <p:cBhvr>
                                        <p:cTn id="51" dur="150" fill="hold"/>
                                        <p:tgtEl>
                                          <p:spTgt spid="20"/>
                                        </p:tgtEl>
                                      </p:cBhvr>
                                      <p:by x="115000" y="115000"/>
                                    </p:animScale>
                                  </p:childTnLst>
                                </p:cTn>
                              </p:par>
                            </p:childTnLst>
                          </p:cTn>
                        </p:par>
                        <p:par>
                          <p:cTn id="52" fill="hold">
                            <p:stCondLst>
                              <p:cond delay="1700"/>
                            </p:stCondLst>
                            <p:childTnLst>
                              <p:par>
                                <p:cTn id="53" presetID="6" presetClass="emph" presetSubtype="0" autoRev="1" fill="hold" grpId="0" nodeType="afterEffect">
                                  <p:stCondLst>
                                    <p:cond delay="100"/>
                                  </p:stCondLst>
                                  <p:childTnLst>
                                    <p:animScale>
                                      <p:cBhvr>
                                        <p:cTn id="54" dur="150" fill="hold"/>
                                        <p:tgtEl>
                                          <p:spTgt spid="21"/>
                                        </p:tgtEl>
                                      </p:cBhvr>
                                      <p:by x="115000" y="115000"/>
                                    </p:animScale>
                                  </p:childTnLst>
                                </p:cTn>
                              </p:par>
                              <p:par>
                                <p:cTn id="55" presetID="6" presetClass="emph" presetSubtype="0" autoRev="1" fill="hold" grpId="0" nodeType="withEffect">
                                  <p:stCondLst>
                                    <p:cond delay="100"/>
                                  </p:stCondLst>
                                  <p:childTnLst>
                                    <p:animScale>
                                      <p:cBhvr>
                                        <p:cTn id="56" dur="150" fill="hold"/>
                                        <p:tgtEl>
                                          <p:spTgt spid="22"/>
                                        </p:tgtEl>
                                      </p:cBhvr>
                                      <p:by x="115000" y="115000"/>
                                    </p:animScale>
                                  </p:childTnLst>
                                </p:cTn>
                              </p:par>
                              <p:par>
                                <p:cTn id="57" presetID="6" presetClass="emph" presetSubtype="0" autoRev="1" fill="hold" grpId="0" nodeType="withEffect">
                                  <p:stCondLst>
                                    <p:cond delay="100"/>
                                  </p:stCondLst>
                                  <p:childTnLst>
                                    <p:animScale>
                                      <p:cBhvr>
                                        <p:cTn id="58" dur="150" fill="hold"/>
                                        <p:tgtEl>
                                          <p:spTgt spid="23"/>
                                        </p:tgtEl>
                                      </p:cBhvr>
                                      <p:by x="115000" y="115000"/>
                                    </p:animScale>
                                  </p:childTnLst>
                                </p:cTn>
                              </p:par>
                              <p:par>
                                <p:cTn id="59" presetID="6" presetClass="emph" presetSubtype="0" autoRev="1" fill="hold" grpId="0" nodeType="withEffect">
                                  <p:stCondLst>
                                    <p:cond delay="100"/>
                                  </p:stCondLst>
                                  <p:childTnLst>
                                    <p:animScale>
                                      <p:cBhvr>
                                        <p:cTn id="60" dur="150" fill="hold"/>
                                        <p:tgtEl>
                                          <p:spTgt spid="24"/>
                                        </p:tgtEl>
                                      </p:cBhvr>
                                      <p:by x="115000" y="115000"/>
                                    </p:animScale>
                                  </p:childTnLst>
                                </p:cTn>
                              </p:par>
                              <p:par>
                                <p:cTn id="61" presetID="6" presetClass="emph" presetSubtype="0" autoRev="1" fill="hold" grpId="0" nodeType="withEffect">
                                  <p:stCondLst>
                                    <p:cond delay="100"/>
                                  </p:stCondLst>
                                  <p:childTnLst>
                                    <p:animScale>
                                      <p:cBhvr>
                                        <p:cTn id="62" dur="150" fill="hold"/>
                                        <p:tgtEl>
                                          <p:spTgt spid="25"/>
                                        </p:tgtEl>
                                      </p:cBhvr>
                                      <p:by x="115000" y="115000"/>
                                    </p:animScale>
                                  </p:childTnLst>
                                </p:cTn>
                              </p:par>
                              <p:par>
                                <p:cTn id="63" presetID="6" presetClass="emph" presetSubtype="0" autoRev="1" fill="hold" grpId="0" nodeType="withEffect">
                                  <p:stCondLst>
                                    <p:cond delay="100"/>
                                  </p:stCondLst>
                                  <p:childTnLst>
                                    <p:animScale>
                                      <p:cBhvr>
                                        <p:cTn id="64" dur="150" fill="hold"/>
                                        <p:tgtEl>
                                          <p:spTgt spid="26"/>
                                        </p:tgtEl>
                                      </p:cBhvr>
                                      <p:by x="115000" y="115000"/>
                                    </p:animScale>
                                  </p:childTnLst>
                                </p:cTn>
                              </p:par>
                              <p:par>
                                <p:cTn id="65" presetID="6" presetClass="emph" presetSubtype="0" autoRev="1" fill="hold" grpId="0" nodeType="withEffect">
                                  <p:stCondLst>
                                    <p:cond delay="100"/>
                                  </p:stCondLst>
                                  <p:childTnLst>
                                    <p:animScale>
                                      <p:cBhvr>
                                        <p:cTn id="66" dur="150" fill="hold"/>
                                        <p:tgtEl>
                                          <p:spTgt spid="27"/>
                                        </p:tgtEl>
                                      </p:cBhvr>
                                      <p:by x="115000" y="115000"/>
                                    </p:animScale>
                                  </p:childTnLst>
                                </p:cTn>
                              </p:par>
                            </p:childTnLst>
                          </p:cTn>
                        </p:par>
                        <p:par>
                          <p:cTn id="67" fill="hold">
                            <p:stCondLst>
                              <p:cond delay="2100"/>
                            </p:stCondLst>
                            <p:childTnLst>
                              <p:par>
                                <p:cTn id="68" presetID="6" presetClass="emph" presetSubtype="0" autoRev="1" fill="hold" grpId="0" nodeType="afterEffect">
                                  <p:stCondLst>
                                    <p:cond delay="100"/>
                                  </p:stCondLst>
                                  <p:childTnLst>
                                    <p:animScale>
                                      <p:cBhvr>
                                        <p:cTn id="69" dur="150" fill="hold"/>
                                        <p:tgtEl>
                                          <p:spTgt spid="28"/>
                                        </p:tgtEl>
                                      </p:cBhvr>
                                      <p:by x="115000" y="115000"/>
                                    </p:animScale>
                                  </p:childTnLst>
                                </p:cTn>
                              </p:par>
                              <p:par>
                                <p:cTn id="70" presetID="6" presetClass="emph" presetSubtype="0" autoRev="1" fill="hold" grpId="0" nodeType="withEffect">
                                  <p:stCondLst>
                                    <p:cond delay="100"/>
                                  </p:stCondLst>
                                  <p:childTnLst>
                                    <p:animScale>
                                      <p:cBhvr>
                                        <p:cTn id="71" dur="150" fill="hold"/>
                                        <p:tgtEl>
                                          <p:spTgt spid="29"/>
                                        </p:tgtEl>
                                      </p:cBhvr>
                                      <p:by x="115000" y="115000"/>
                                    </p:animScale>
                                  </p:childTnLst>
                                </p:cTn>
                              </p:par>
                              <p:par>
                                <p:cTn id="72" presetID="6" presetClass="emph" presetSubtype="0" autoRev="1" fill="hold" grpId="0" nodeType="withEffect">
                                  <p:stCondLst>
                                    <p:cond delay="100"/>
                                  </p:stCondLst>
                                  <p:childTnLst>
                                    <p:animScale>
                                      <p:cBhvr>
                                        <p:cTn id="73" dur="150" fill="hold"/>
                                        <p:tgtEl>
                                          <p:spTgt spid="30"/>
                                        </p:tgtEl>
                                      </p:cBhvr>
                                      <p:by x="115000" y="115000"/>
                                    </p:animScale>
                                  </p:childTnLst>
                                </p:cTn>
                              </p:par>
                              <p:par>
                                <p:cTn id="74" presetID="6" presetClass="emph" presetSubtype="0" autoRev="1" fill="hold" grpId="0" nodeType="withEffect">
                                  <p:stCondLst>
                                    <p:cond delay="100"/>
                                  </p:stCondLst>
                                  <p:childTnLst>
                                    <p:animScale>
                                      <p:cBhvr>
                                        <p:cTn id="75" dur="150" fill="hold"/>
                                        <p:tgtEl>
                                          <p:spTgt spid="31"/>
                                        </p:tgtEl>
                                      </p:cBhvr>
                                      <p:by x="115000" y="115000"/>
                                    </p:animScale>
                                  </p:childTnLst>
                                </p:cTn>
                              </p:par>
                              <p:par>
                                <p:cTn id="76" presetID="6" presetClass="emph" presetSubtype="0" autoRev="1" fill="hold" grpId="0" nodeType="withEffect">
                                  <p:stCondLst>
                                    <p:cond delay="100"/>
                                  </p:stCondLst>
                                  <p:childTnLst>
                                    <p:animScale>
                                      <p:cBhvr>
                                        <p:cTn id="77" dur="150" fill="hold"/>
                                        <p:tgtEl>
                                          <p:spTgt spid="32"/>
                                        </p:tgtEl>
                                      </p:cBhvr>
                                      <p:by x="115000" y="115000"/>
                                    </p:animScale>
                                  </p:childTnLst>
                                </p:cTn>
                              </p:par>
                              <p:par>
                                <p:cTn id="78" presetID="6" presetClass="emph" presetSubtype="0" autoRev="1" fill="hold" grpId="0" nodeType="withEffect">
                                  <p:stCondLst>
                                    <p:cond delay="100"/>
                                  </p:stCondLst>
                                  <p:childTnLst>
                                    <p:animScale>
                                      <p:cBhvr>
                                        <p:cTn id="79" dur="150" fill="hold"/>
                                        <p:tgtEl>
                                          <p:spTgt spid="33"/>
                                        </p:tgtEl>
                                      </p:cBhvr>
                                      <p:by x="115000" y="115000"/>
                                    </p:animScale>
                                  </p:childTnLst>
                                </p:cTn>
                              </p:par>
                              <p:par>
                                <p:cTn id="80" presetID="6" presetClass="emph" presetSubtype="0" autoRev="1" fill="hold" grpId="0" nodeType="withEffect">
                                  <p:stCondLst>
                                    <p:cond delay="100"/>
                                  </p:stCondLst>
                                  <p:childTnLst>
                                    <p:animScale>
                                      <p:cBhvr>
                                        <p:cTn id="81" dur="150" fill="hold"/>
                                        <p:tgtEl>
                                          <p:spTgt spid="34"/>
                                        </p:tgtEl>
                                      </p:cBhvr>
                                      <p:by x="115000" y="115000"/>
                                    </p:animScale>
                                  </p:childTnLst>
                                </p:cTn>
                              </p:par>
                            </p:childTnLst>
                          </p:cTn>
                        </p:par>
                        <p:par>
                          <p:cTn id="82" fill="hold">
                            <p:stCondLst>
                              <p:cond delay="2500"/>
                            </p:stCondLst>
                            <p:childTnLst>
                              <p:par>
                                <p:cTn id="83" presetID="6" presetClass="emph" presetSubtype="0" autoRev="1" fill="hold" grpId="0" nodeType="afterEffect">
                                  <p:stCondLst>
                                    <p:cond delay="100"/>
                                  </p:stCondLst>
                                  <p:childTnLst>
                                    <p:animScale>
                                      <p:cBhvr>
                                        <p:cTn id="84" dur="150" fill="hold"/>
                                        <p:tgtEl>
                                          <p:spTgt spid="35"/>
                                        </p:tgtEl>
                                      </p:cBhvr>
                                      <p:by x="115000" y="115000"/>
                                    </p:animScale>
                                  </p:childTnLst>
                                </p:cTn>
                              </p:par>
                              <p:par>
                                <p:cTn id="85" presetID="6" presetClass="emph" presetSubtype="0" autoRev="1" fill="hold" grpId="0" nodeType="withEffect">
                                  <p:stCondLst>
                                    <p:cond delay="100"/>
                                  </p:stCondLst>
                                  <p:childTnLst>
                                    <p:animScale>
                                      <p:cBhvr>
                                        <p:cTn id="86" dur="150" fill="hold"/>
                                        <p:tgtEl>
                                          <p:spTgt spid="36"/>
                                        </p:tgtEl>
                                      </p:cBhvr>
                                      <p:by x="115000" y="115000"/>
                                    </p:animScale>
                                  </p:childTnLst>
                                </p:cTn>
                              </p:par>
                              <p:par>
                                <p:cTn id="87" presetID="6" presetClass="emph" presetSubtype="0" autoRev="1" fill="hold" grpId="0" nodeType="withEffect">
                                  <p:stCondLst>
                                    <p:cond delay="100"/>
                                  </p:stCondLst>
                                  <p:childTnLst>
                                    <p:animScale>
                                      <p:cBhvr>
                                        <p:cTn id="88" dur="150" fill="hold"/>
                                        <p:tgtEl>
                                          <p:spTgt spid="37"/>
                                        </p:tgtEl>
                                      </p:cBhvr>
                                      <p:by x="115000" y="115000"/>
                                    </p:animScale>
                                  </p:childTnLst>
                                </p:cTn>
                              </p:par>
                              <p:par>
                                <p:cTn id="89" presetID="6" presetClass="emph" presetSubtype="0" autoRev="1" fill="hold" grpId="0" nodeType="withEffect">
                                  <p:stCondLst>
                                    <p:cond delay="100"/>
                                  </p:stCondLst>
                                  <p:childTnLst>
                                    <p:animScale>
                                      <p:cBhvr>
                                        <p:cTn id="90" dur="150" fill="hold"/>
                                        <p:tgtEl>
                                          <p:spTgt spid="38"/>
                                        </p:tgtEl>
                                      </p:cBhvr>
                                      <p:by x="115000" y="115000"/>
                                    </p:animScale>
                                  </p:childTnLst>
                                </p:cTn>
                              </p:par>
                            </p:childTnLst>
                          </p:cTn>
                        </p:par>
                        <p:par>
                          <p:cTn id="91" fill="hold">
                            <p:stCondLst>
                              <p:cond delay="2900"/>
                            </p:stCondLst>
                            <p:childTnLst>
                              <p:par>
                                <p:cTn id="92" presetID="10" presetClass="entr" presetSubtype="0" fill="hold" grpId="0" nodeType="afterEffect">
                                  <p:stCondLst>
                                    <p:cond delay="100"/>
                                  </p:stCondLst>
                                  <p:childTnLst>
                                    <p:set>
                                      <p:cBhvr>
                                        <p:cTn id="93" dur="1" fill="hold">
                                          <p:stCondLst>
                                            <p:cond delay="0"/>
                                          </p:stCondLst>
                                        </p:cTn>
                                        <p:tgtEl>
                                          <p:spTgt spid="260"/>
                                        </p:tgtEl>
                                        <p:attrNameLst>
                                          <p:attrName>style.visibility</p:attrName>
                                        </p:attrNameLst>
                                      </p:cBhvr>
                                      <p:to>
                                        <p:strVal val="visible"/>
                                      </p:to>
                                    </p:set>
                                    <p:animEffect transition="in" filter="fade">
                                      <p:cBhvr>
                                        <p:cTn id="94" dur="500"/>
                                        <p:tgtEl>
                                          <p:spTgt spid="260"/>
                                        </p:tgtEl>
                                      </p:cBhvr>
                                    </p:animEffect>
                                  </p:childTnLst>
                                </p:cTn>
                              </p:par>
                              <p:par>
                                <p:cTn id="95" presetID="10" presetClass="entr" presetSubtype="0" fill="hold" nodeType="withEffect">
                                  <p:stCondLst>
                                    <p:cond delay="500"/>
                                  </p:stCondLst>
                                  <p:childTnLst>
                                    <p:set>
                                      <p:cBhvr>
                                        <p:cTn id="96" dur="1" fill="hold">
                                          <p:stCondLst>
                                            <p:cond delay="0"/>
                                          </p:stCondLst>
                                        </p:cTn>
                                        <p:tgtEl>
                                          <p:spTgt spid="254"/>
                                        </p:tgtEl>
                                        <p:attrNameLst>
                                          <p:attrName>style.visibility</p:attrName>
                                        </p:attrNameLst>
                                      </p:cBhvr>
                                      <p:to>
                                        <p:strVal val="visible"/>
                                      </p:to>
                                    </p:set>
                                    <p:animEffect transition="in" filter="fade">
                                      <p:cBhvr>
                                        <p:cTn id="9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259" grpId="0" animBg="1"/>
      <p:bldP spid="2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C35A-5691-4AA5-81BA-17F438134395}"/>
              </a:ext>
            </a:extLst>
          </p:cNvPr>
          <p:cNvSpPr>
            <a:spLocks noGrp="1"/>
          </p:cNvSpPr>
          <p:nvPr>
            <p:ph type="title"/>
          </p:nvPr>
        </p:nvSpPr>
        <p:spPr>
          <a:xfrm>
            <a:off x="210312" y="175530"/>
            <a:ext cx="8845198" cy="804672"/>
          </a:xfrm>
        </p:spPr>
        <p:txBody>
          <a:bodyPr/>
          <a:lstStyle/>
          <a:p>
            <a:r>
              <a:rPr lang="en-US" dirty="0"/>
              <a:t>Building neural network in </a:t>
            </a:r>
            <a:r>
              <a:rPr lang="en-US" dirty="0" err="1"/>
              <a:t>SKLearn</a:t>
            </a:r>
            <a:endParaRPr lang="en-US" dirty="0"/>
          </a:p>
        </p:txBody>
      </p:sp>
      <p:sp>
        <p:nvSpPr>
          <p:cNvPr id="3" name="Footer Placeholder 2">
            <a:extLst>
              <a:ext uri="{FF2B5EF4-FFF2-40B4-BE49-F238E27FC236}">
                <a16:creationId xmlns:a16="http://schemas.microsoft.com/office/drawing/2014/main" id="{C234B6DA-51C3-49D3-9049-72D3358BB882}"/>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7E30AE97-B0C7-43E6-AF07-E68B027E1BE8}"/>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6" name="Text Placeholder 5">
            <a:extLst>
              <a:ext uri="{FF2B5EF4-FFF2-40B4-BE49-F238E27FC236}">
                <a16:creationId xmlns:a16="http://schemas.microsoft.com/office/drawing/2014/main" id="{DFCB46A3-2D8E-4888-8781-5FA529BC4F79}"/>
              </a:ext>
            </a:extLst>
          </p:cNvPr>
          <p:cNvSpPr>
            <a:spLocks noGrp="1"/>
          </p:cNvSpPr>
          <p:nvPr>
            <p:ph type="body" sz="quarter" idx="13"/>
          </p:nvPr>
        </p:nvSpPr>
        <p:spPr>
          <a:xfrm>
            <a:off x="219455" y="1243584"/>
            <a:ext cx="6936353" cy="3252216"/>
          </a:xfrm>
        </p:spPr>
        <p:txBody>
          <a:bodyPr/>
          <a:lstStyle/>
          <a:p>
            <a:endParaRPr lang="en-US" sz="2400" dirty="0"/>
          </a:p>
          <a:p>
            <a:endParaRPr lang="en-US" sz="2400" dirty="0"/>
          </a:p>
          <a:p>
            <a:endParaRPr lang="en-US" sz="2400" dirty="0"/>
          </a:p>
          <a:p>
            <a:endParaRPr lang="en-US" sz="2400" dirty="0"/>
          </a:p>
          <a:p>
            <a:endParaRPr lang="en-US" sz="2000" dirty="0"/>
          </a:p>
        </p:txBody>
      </p:sp>
      <p:sp>
        <p:nvSpPr>
          <p:cNvPr id="7" name="Rectangle 6">
            <a:extLst>
              <a:ext uri="{FF2B5EF4-FFF2-40B4-BE49-F238E27FC236}">
                <a16:creationId xmlns:a16="http://schemas.microsoft.com/office/drawing/2014/main" id="{D2972504-D731-47A1-931D-6B99A617EE11}"/>
              </a:ext>
            </a:extLst>
          </p:cNvPr>
          <p:cNvSpPr/>
          <p:nvPr/>
        </p:nvSpPr>
        <p:spPr>
          <a:xfrm>
            <a:off x="580196" y="673853"/>
            <a:ext cx="7474591" cy="4031873"/>
          </a:xfrm>
          <a:prstGeom prst="rect">
            <a:avLst/>
          </a:prstGeom>
        </p:spPr>
        <p:txBody>
          <a:bodyPr wrap="square">
            <a:spAutoFit/>
          </a:bodyPr>
          <a:lstStyle/>
          <a:p>
            <a:r>
              <a:rPr lang="en-US" sz="1600" dirty="0">
                <a:solidFill>
                  <a:schemeClr val="bg1"/>
                </a:solidFill>
              </a:rPr>
              <a:t>from </a:t>
            </a:r>
            <a:r>
              <a:rPr lang="en-US" sz="1600" dirty="0" err="1">
                <a:solidFill>
                  <a:schemeClr val="bg1"/>
                </a:solidFill>
              </a:rPr>
              <a:t>sklearn.preprocessing</a:t>
            </a:r>
            <a:r>
              <a:rPr lang="en-US" sz="1600" dirty="0">
                <a:solidFill>
                  <a:schemeClr val="bg1"/>
                </a:solidFill>
              </a:rPr>
              <a:t> import </a:t>
            </a:r>
            <a:r>
              <a:rPr lang="en-US" sz="1600" dirty="0" err="1">
                <a:solidFill>
                  <a:schemeClr val="bg1"/>
                </a:solidFill>
              </a:rPr>
              <a:t>StandardScaler</a:t>
            </a:r>
            <a:endParaRPr lang="en-US" sz="1600" dirty="0">
              <a:solidFill>
                <a:schemeClr val="bg1"/>
              </a:solidFill>
            </a:endParaRPr>
          </a:p>
          <a:p>
            <a:r>
              <a:rPr lang="en-US" sz="1600" dirty="0">
                <a:solidFill>
                  <a:schemeClr val="bg1"/>
                </a:solidFill>
              </a:rPr>
              <a:t>scaler = </a:t>
            </a:r>
            <a:r>
              <a:rPr lang="en-US" sz="1600" dirty="0" err="1">
                <a:solidFill>
                  <a:schemeClr val="bg1"/>
                </a:solidFill>
              </a:rPr>
              <a:t>StandardScaler</a:t>
            </a:r>
            <a:r>
              <a:rPr lang="en-US" sz="1600" dirty="0">
                <a:solidFill>
                  <a:schemeClr val="bg1"/>
                </a:solidFill>
              </a:rPr>
              <a:t>()</a:t>
            </a:r>
          </a:p>
          <a:p>
            <a:r>
              <a:rPr lang="en-US" sz="1600" dirty="0">
                <a:solidFill>
                  <a:schemeClr val="bg1"/>
                </a:solidFill>
              </a:rPr>
              <a:t># Fit only to the training data</a:t>
            </a:r>
          </a:p>
          <a:p>
            <a:r>
              <a:rPr lang="en-US" sz="1600" dirty="0" err="1">
                <a:solidFill>
                  <a:schemeClr val="bg1"/>
                </a:solidFill>
              </a:rPr>
              <a:t>scaler.fit</a:t>
            </a:r>
            <a:r>
              <a:rPr lang="en-US" sz="1600" dirty="0">
                <a:solidFill>
                  <a:schemeClr val="bg1"/>
                </a:solidFill>
              </a:rPr>
              <a:t>(</a:t>
            </a:r>
            <a:r>
              <a:rPr lang="en-US" sz="1600" dirty="0" err="1">
                <a:solidFill>
                  <a:schemeClr val="bg1"/>
                </a:solidFill>
              </a:rPr>
              <a:t>X_train</a:t>
            </a:r>
            <a:r>
              <a:rPr lang="en-US" sz="1600" dirty="0">
                <a:solidFill>
                  <a:schemeClr val="bg1"/>
                </a:solidFill>
              </a:rPr>
              <a:t>)</a:t>
            </a:r>
          </a:p>
          <a:p>
            <a:endParaRPr lang="en-US" sz="1600" dirty="0">
              <a:solidFill>
                <a:schemeClr val="bg1"/>
              </a:solidFill>
            </a:endParaRPr>
          </a:p>
          <a:p>
            <a:r>
              <a:rPr lang="en-US" sz="1600" dirty="0">
                <a:solidFill>
                  <a:schemeClr val="bg1"/>
                </a:solidFill>
              </a:rPr>
              <a:t># Now apply the transformations to the data:</a:t>
            </a:r>
          </a:p>
          <a:p>
            <a:r>
              <a:rPr lang="en-US" sz="1600" dirty="0" err="1">
                <a:solidFill>
                  <a:schemeClr val="bg1"/>
                </a:solidFill>
              </a:rPr>
              <a:t>X_train</a:t>
            </a:r>
            <a:r>
              <a:rPr lang="en-US" sz="1600" dirty="0">
                <a:solidFill>
                  <a:schemeClr val="bg1"/>
                </a:solidFill>
              </a:rPr>
              <a:t> = </a:t>
            </a:r>
            <a:r>
              <a:rPr lang="en-US" sz="1600" dirty="0" err="1">
                <a:solidFill>
                  <a:schemeClr val="bg1"/>
                </a:solidFill>
              </a:rPr>
              <a:t>scaler.transform</a:t>
            </a:r>
            <a:r>
              <a:rPr lang="en-US" sz="1600" dirty="0">
                <a:solidFill>
                  <a:schemeClr val="bg1"/>
                </a:solidFill>
              </a:rPr>
              <a:t>(</a:t>
            </a:r>
            <a:r>
              <a:rPr lang="en-US" sz="1600" dirty="0" err="1">
                <a:solidFill>
                  <a:schemeClr val="bg1"/>
                </a:solidFill>
              </a:rPr>
              <a:t>X_train</a:t>
            </a:r>
            <a:r>
              <a:rPr lang="en-US" sz="1600" dirty="0">
                <a:solidFill>
                  <a:schemeClr val="bg1"/>
                </a:solidFill>
              </a:rPr>
              <a:t>)</a:t>
            </a:r>
          </a:p>
          <a:p>
            <a:r>
              <a:rPr lang="en-US" sz="1600" dirty="0" err="1">
                <a:solidFill>
                  <a:schemeClr val="bg1"/>
                </a:solidFill>
              </a:rPr>
              <a:t>X_test</a:t>
            </a:r>
            <a:r>
              <a:rPr lang="en-US" sz="1600" dirty="0">
                <a:solidFill>
                  <a:schemeClr val="bg1"/>
                </a:solidFill>
              </a:rPr>
              <a:t> = </a:t>
            </a:r>
            <a:r>
              <a:rPr lang="en-US" sz="1600" dirty="0" err="1">
                <a:solidFill>
                  <a:schemeClr val="bg1"/>
                </a:solidFill>
              </a:rPr>
              <a:t>scaler.transform</a:t>
            </a:r>
            <a:r>
              <a:rPr lang="en-US" sz="1600" dirty="0">
                <a:solidFill>
                  <a:schemeClr val="bg1"/>
                </a:solidFill>
              </a:rPr>
              <a:t>(</a:t>
            </a:r>
            <a:r>
              <a:rPr lang="en-US" sz="1600" dirty="0" err="1">
                <a:solidFill>
                  <a:schemeClr val="bg1"/>
                </a:solidFill>
              </a:rPr>
              <a:t>X_test</a:t>
            </a:r>
            <a:r>
              <a:rPr lang="en-US" sz="1600" dirty="0">
                <a:solidFill>
                  <a:schemeClr val="bg1"/>
                </a:solidFill>
              </a:rPr>
              <a:t>)</a:t>
            </a:r>
          </a:p>
          <a:p>
            <a:endParaRPr lang="en-US" sz="1600" dirty="0">
              <a:solidFill>
                <a:schemeClr val="bg1"/>
              </a:solidFill>
            </a:endParaRPr>
          </a:p>
          <a:p>
            <a:r>
              <a:rPr lang="en-US" sz="1600" dirty="0">
                <a:solidFill>
                  <a:schemeClr val="bg1"/>
                </a:solidFill>
              </a:rPr>
              <a:t>from </a:t>
            </a:r>
            <a:r>
              <a:rPr lang="en-US" sz="1600" dirty="0" err="1">
                <a:solidFill>
                  <a:schemeClr val="bg1"/>
                </a:solidFill>
              </a:rPr>
              <a:t>sklearn.neural_network</a:t>
            </a:r>
            <a:r>
              <a:rPr lang="en-US" sz="1600" dirty="0">
                <a:solidFill>
                  <a:schemeClr val="bg1"/>
                </a:solidFill>
              </a:rPr>
              <a:t> import </a:t>
            </a:r>
            <a:r>
              <a:rPr lang="en-US" sz="1600" dirty="0" err="1">
                <a:solidFill>
                  <a:schemeClr val="bg1"/>
                </a:solidFill>
              </a:rPr>
              <a:t>MLPClassifier</a:t>
            </a:r>
            <a:endParaRPr lang="en-US" sz="1600" dirty="0">
              <a:solidFill>
                <a:schemeClr val="bg1"/>
              </a:solidFill>
            </a:endParaRPr>
          </a:p>
          <a:p>
            <a:r>
              <a:rPr lang="en-US" sz="1600" dirty="0" err="1">
                <a:solidFill>
                  <a:schemeClr val="bg1"/>
                </a:solidFill>
              </a:rPr>
              <a:t>mlp</a:t>
            </a:r>
            <a:r>
              <a:rPr lang="en-US" sz="1600" dirty="0">
                <a:solidFill>
                  <a:schemeClr val="bg1"/>
                </a:solidFill>
              </a:rPr>
              <a:t> = </a:t>
            </a:r>
            <a:r>
              <a:rPr lang="en-US" sz="1600" dirty="0" err="1">
                <a:solidFill>
                  <a:schemeClr val="bg1"/>
                </a:solidFill>
              </a:rPr>
              <a:t>MLPClassifier</a:t>
            </a:r>
            <a:r>
              <a:rPr lang="en-US" sz="1600" dirty="0">
                <a:solidFill>
                  <a:schemeClr val="bg1"/>
                </a:solidFill>
              </a:rPr>
              <a:t>(</a:t>
            </a:r>
            <a:r>
              <a:rPr lang="en-US" sz="1600" dirty="0" err="1">
                <a:solidFill>
                  <a:schemeClr val="bg1"/>
                </a:solidFill>
              </a:rPr>
              <a:t>hidden_layer_sizes</a:t>
            </a:r>
            <a:r>
              <a:rPr lang="en-US" sz="1600" dirty="0">
                <a:solidFill>
                  <a:schemeClr val="bg1"/>
                </a:solidFill>
              </a:rPr>
              <a:t>=(256,256),</a:t>
            </a:r>
            <a:r>
              <a:rPr lang="en-US" sz="1600" dirty="0" err="1">
                <a:solidFill>
                  <a:schemeClr val="bg1"/>
                </a:solidFill>
              </a:rPr>
              <a:t>max_iter</a:t>
            </a:r>
            <a:r>
              <a:rPr lang="en-US" sz="1600" dirty="0">
                <a:solidFill>
                  <a:schemeClr val="bg1"/>
                </a:solidFill>
              </a:rPr>
              <a:t>=500)</a:t>
            </a:r>
          </a:p>
          <a:p>
            <a:r>
              <a:rPr lang="en-US" sz="1600" dirty="0" err="1">
                <a:solidFill>
                  <a:schemeClr val="bg1"/>
                </a:solidFill>
              </a:rPr>
              <a:t>mlp.fit</a:t>
            </a:r>
            <a:r>
              <a:rPr lang="en-US" sz="1600" dirty="0">
                <a:solidFill>
                  <a:schemeClr val="bg1"/>
                </a:solidFill>
              </a:rPr>
              <a:t>(</a:t>
            </a:r>
            <a:r>
              <a:rPr lang="en-US" sz="1600" dirty="0" err="1">
                <a:solidFill>
                  <a:schemeClr val="bg1"/>
                </a:solidFill>
              </a:rPr>
              <a:t>X_train,y_train</a:t>
            </a:r>
            <a:r>
              <a:rPr lang="en-US" sz="1600" dirty="0">
                <a:solidFill>
                  <a:schemeClr val="bg1"/>
                </a:solidFill>
              </a:rPr>
              <a:t>)</a:t>
            </a:r>
          </a:p>
          <a:p>
            <a:endParaRPr lang="en-US" sz="1600" dirty="0">
              <a:solidFill>
                <a:schemeClr val="bg1"/>
              </a:solidFill>
            </a:endParaRPr>
          </a:p>
          <a:p>
            <a:r>
              <a:rPr lang="en-US" sz="1600" dirty="0">
                <a:solidFill>
                  <a:schemeClr val="bg1"/>
                </a:solidFill>
              </a:rPr>
              <a:t>predictions = </a:t>
            </a:r>
            <a:r>
              <a:rPr lang="en-US" sz="1600" dirty="0" err="1">
                <a:solidFill>
                  <a:schemeClr val="bg1"/>
                </a:solidFill>
              </a:rPr>
              <a:t>mlp.predict</a:t>
            </a:r>
            <a:r>
              <a:rPr lang="en-US" sz="1600" dirty="0">
                <a:solidFill>
                  <a:schemeClr val="bg1"/>
                </a:solidFill>
              </a:rPr>
              <a:t>(</a:t>
            </a:r>
            <a:r>
              <a:rPr lang="en-US" sz="1600" dirty="0" err="1">
                <a:solidFill>
                  <a:schemeClr val="bg1"/>
                </a:solidFill>
              </a:rPr>
              <a:t>X_test</a:t>
            </a:r>
            <a:r>
              <a:rPr lang="en-US" sz="1600" dirty="0">
                <a:solidFill>
                  <a:schemeClr val="bg1"/>
                </a:solidFill>
              </a:rPr>
              <a:t>)</a:t>
            </a:r>
          </a:p>
          <a:p>
            <a:r>
              <a:rPr lang="en-US" sz="1600" dirty="0">
                <a:solidFill>
                  <a:schemeClr val="bg1"/>
                </a:solidFill>
              </a:rPr>
              <a:t>from </a:t>
            </a:r>
            <a:r>
              <a:rPr lang="en-US" sz="1600" dirty="0" err="1">
                <a:solidFill>
                  <a:schemeClr val="bg1"/>
                </a:solidFill>
              </a:rPr>
              <a:t>sklearn.metrics</a:t>
            </a:r>
            <a:r>
              <a:rPr lang="en-US" sz="1600" dirty="0">
                <a:solidFill>
                  <a:schemeClr val="bg1"/>
                </a:solidFill>
              </a:rPr>
              <a:t> import </a:t>
            </a:r>
            <a:r>
              <a:rPr lang="en-US" sz="1600" dirty="0" err="1">
                <a:solidFill>
                  <a:schemeClr val="bg1"/>
                </a:solidFill>
              </a:rPr>
              <a:t>classification_report,confusion_matrix</a:t>
            </a:r>
            <a:endParaRPr lang="en-US" sz="1600" dirty="0">
              <a:solidFill>
                <a:schemeClr val="bg1"/>
              </a:solidFill>
            </a:endParaRPr>
          </a:p>
          <a:p>
            <a:r>
              <a:rPr lang="en-US" sz="1600" dirty="0">
                <a:solidFill>
                  <a:schemeClr val="bg1"/>
                </a:solidFill>
              </a:rPr>
              <a:t>print(</a:t>
            </a:r>
            <a:r>
              <a:rPr lang="en-US" sz="1600" dirty="0" err="1">
                <a:solidFill>
                  <a:schemeClr val="bg1"/>
                </a:solidFill>
              </a:rPr>
              <a:t>confusion_matrix</a:t>
            </a:r>
            <a:r>
              <a:rPr lang="en-US" sz="1600" dirty="0">
                <a:solidFill>
                  <a:schemeClr val="bg1"/>
                </a:solidFill>
              </a:rPr>
              <a:t>(</a:t>
            </a:r>
            <a:r>
              <a:rPr lang="en-US" sz="1600" dirty="0" err="1">
                <a:solidFill>
                  <a:schemeClr val="bg1"/>
                </a:solidFill>
              </a:rPr>
              <a:t>y_test,predictions</a:t>
            </a:r>
            <a:r>
              <a:rPr lang="en-US" sz="1600" dirty="0">
                <a:solidFill>
                  <a:schemeClr val="bg1"/>
                </a:solidFill>
              </a:rPr>
              <a:t>))</a:t>
            </a:r>
          </a:p>
        </p:txBody>
      </p:sp>
    </p:spTree>
    <p:extLst>
      <p:ext uri="{BB962C8B-B14F-4D97-AF65-F5344CB8AC3E}">
        <p14:creationId xmlns:p14="http://schemas.microsoft.com/office/powerpoint/2010/main" val="34666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BE3574-1A9C-4BC6-81AA-DADAA429C739}"/>
              </a:ext>
            </a:extLst>
          </p:cNvPr>
          <p:cNvSpPr>
            <a:spLocks noGrp="1"/>
          </p:cNvSpPr>
          <p:nvPr>
            <p:ph type="title"/>
          </p:nvPr>
        </p:nvSpPr>
        <p:spPr>
          <a:xfrm>
            <a:off x="210311" y="175530"/>
            <a:ext cx="8117480" cy="4320270"/>
          </a:xfrm>
        </p:spPr>
        <p:txBody>
          <a:bodyPr/>
          <a:lstStyle/>
          <a:p>
            <a:pPr>
              <a:lnSpc>
                <a:spcPct val="200000"/>
              </a:lnSpc>
            </a:pPr>
            <a:r>
              <a:rPr lang="en-US" sz="6000" dirty="0"/>
              <a:t>Convolutional neural networks</a:t>
            </a:r>
          </a:p>
        </p:txBody>
      </p:sp>
      <p:sp>
        <p:nvSpPr>
          <p:cNvPr id="3" name="Footer Placeholder 2">
            <a:extLst>
              <a:ext uri="{FF2B5EF4-FFF2-40B4-BE49-F238E27FC236}">
                <a16:creationId xmlns:a16="http://schemas.microsoft.com/office/drawing/2014/main" id="{5D27874F-0827-4FAD-899E-272223FDA3C1}"/>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a:t>
            </a:r>
            <a:r>
              <a:rPr lang="en-US" dirty="0">
                <a:solidFill>
                  <a:srgbClr val="FFFFFF"/>
                </a:solidFill>
                <a:latin typeface="IBM Plex Sans"/>
              </a:rPr>
              <a:t>June 4</a:t>
            </a:r>
            <a:r>
              <a:rPr kumimoji="0" lang="en-US" sz="600" b="0" i="0" u="none" strike="noStrike" kern="1200" cap="none" spc="0" normalizeH="0" baseline="0" noProof="0" dirty="0">
                <a:ln>
                  <a:noFill/>
                </a:ln>
                <a:solidFill>
                  <a:srgbClr val="FFFFFF"/>
                </a:solidFill>
                <a:effectLst/>
                <a:uLnTx/>
                <a:uFillTx/>
                <a:latin typeface="IBM Plex Sans"/>
                <a:ea typeface="+mn-ea"/>
                <a:cs typeface="+mn-cs"/>
              </a:rPr>
              <a:t>, 2019 / © 2019 IBM Corporation</a:t>
            </a:r>
          </a:p>
        </p:txBody>
      </p:sp>
      <p:sp>
        <p:nvSpPr>
          <p:cNvPr id="4" name="Slide Number Placeholder 3">
            <a:extLst>
              <a:ext uri="{FF2B5EF4-FFF2-40B4-BE49-F238E27FC236}">
                <a16:creationId xmlns:a16="http://schemas.microsoft.com/office/drawing/2014/main" id="{270E1736-A724-41A6-AD81-65505C0B934B}"/>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7290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b="1" dirty="0"/>
              <a:t>Convolutional Neural Networks (CNNs</a:t>
            </a:r>
            <a:r>
              <a:rPr lang="en-US" dirty="0"/>
              <a:t>)</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pPr lvl="1"/>
            <a:r>
              <a:rPr lang="en-US" sz="1800" dirty="0"/>
              <a:t>Widely used in processing of visual images or pictures</a:t>
            </a:r>
          </a:p>
          <a:p>
            <a:pPr marL="285750" lvl="1"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a:p>
            <a:endParaRPr lang="en-US" sz="1800" dirty="0"/>
          </a:p>
        </p:txBody>
      </p:sp>
      <p:pic>
        <p:nvPicPr>
          <p:cNvPr id="17" name="Picture 16">
            <a:extLst>
              <a:ext uri="{FF2B5EF4-FFF2-40B4-BE49-F238E27FC236}">
                <a16:creationId xmlns:a16="http://schemas.microsoft.com/office/drawing/2014/main" id="{FF0210DE-1978-EE4C-8AB8-4D26C105CE4D}"/>
              </a:ext>
            </a:extLst>
          </p:cNvPr>
          <p:cNvPicPr>
            <a:picLocks noChangeAspect="1"/>
          </p:cNvPicPr>
          <p:nvPr/>
        </p:nvPicPr>
        <p:blipFill>
          <a:blip r:embed="rId2"/>
          <a:stretch>
            <a:fillRect/>
          </a:stretch>
        </p:blipFill>
        <p:spPr>
          <a:xfrm>
            <a:off x="5138670" y="1315243"/>
            <a:ext cx="2019300" cy="3556000"/>
          </a:xfrm>
          <a:prstGeom prst="rect">
            <a:avLst/>
          </a:prstGeom>
        </p:spPr>
      </p:pic>
      <p:sp>
        <p:nvSpPr>
          <p:cNvPr id="19" name="TextBox 18">
            <a:extLst>
              <a:ext uri="{FF2B5EF4-FFF2-40B4-BE49-F238E27FC236}">
                <a16:creationId xmlns:a16="http://schemas.microsoft.com/office/drawing/2014/main" id="{BA46673B-D55F-5244-BE9D-8B1E1B694CCB}"/>
              </a:ext>
            </a:extLst>
          </p:cNvPr>
          <p:cNvSpPr txBox="1"/>
          <p:nvPr/>
        </p:nvSpPr>
        <p:spPr>
          <a:xfrm>
            <a:off x="7158038" y="4629150"/>
            <a:ext cx="1462260" cy="272254"/>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Photo by </a:t>
            </a:r>
            <a:r>
              <a:rPr kumimoji="0" lang="en-US" sz="8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rPr>
              <a:t>Ramdan</a:t>
            </a:r>
            <a:r>
              <a:rPr kumimoji="0" lang="en-US" sz="8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Authentic</a:t>
            </a:r>
          </a:p>
        </p:txBody>
      </p:sp>
      <p:pic>
        <p:nvPicPr>
          <p:cNvPr id="27" name="Picture 26">
            <a:extLst>
              <a:ext uri="{FF2B5EF4-FFF2-40B4-BE49-F238E27FC236}">
                <a16:creationId xmlns:a16="http://schemas.microsoft.com/office/drawing/2014/main" id="{2A05A457-2DD9-9C4A-AB6E-9D404907239C}"/>
              </a:ext>
            </a:extLst>
          </p:cNvPr>
          <p:cNvPicPr>
            <a:picLocks noChangeAspect="1"/>
          </p:cNvPicPr>
          <p:nvPr/>
        </p:nvPicPr>
        <p:blipFill>
          <a:blip r:embed="rId3"/>
          <a:stretch>
            <a:fillRect/>
          </a:stretch>
        </p:blipFill>
        <p:spPr>
          <a:xfrm>
            <a:off x="1516062" y="2307431"/>
            <a:ext cx="1282700" cy="1371600"/>
          </a:xfrm>
          <a:prstGeom prst="rect">
            <a:avLst/>
          </a:prstGeom>
        </p:spPr>
      </p:pic>
    </p:spTree>
    <p:extLst>
      <p:ext uri="{BB962C8B-B14F-4D97-AF65-F5344CB8AC3E}">
        <p14:creationId xmlns:p14="http://schemas.microsoft.com/office/powerpoint/2010/main" val="45043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Image representation</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r>
              <a:rPr lang="en-US" sz="1800" dirty="0"/>
              <a:t>Here’s the 28 x 28 set of numbers for the digit 7 image:</a:t>
            </a:r>
          </a:p>
          <a:p>
            <a:endParaRPr lang="en-US" sz="1800" dirty="0"/>
          </a:p>
        </p:txBody>
      </p:sp>
      <p:pic>
        <p:nvPicPr>
          <p:cNvPr id="8" name="Picture 7">
            <a:extLst>
              <a:ext uri="{FF2B5EF4-FFF2-40B4-BE49-F238E27FC236}">
                <a16:creationId xmlns:a16="http://schemas.microsoft.com/office/drawing/2014/main" id="{7F579D4B-0D53-F04D-A5E0-F842A724A4E9}"/>
              </a:ext>
            </a:extLst>
          </p:cNvPr>
          <p:cNvPicPr>
            <a:picLocks noChangeAspect="1"/>
          </p:cNvPicPr>
          <p:nvPr/>
        </p:nvPicPr>
        <p:blipFill>
          <a:blip r:embed="rId3"/>
          <a:stretch>
            <a:fillRect/>
          </a:stretch>
        </p:blipFill>
        <p:spPr>
          <a:xfrm>
            <a:off x="988190" y="1176782"/>
            <a:ext cx="6264148" cy="3465068"/>
          </a:xfrm>
          <a:prstGeom prst="rect">
            <a:avLst/>
          </a:prstGeom>
        </p:spPr>
      </p:pic>
    </p:spTree>
    <p:extLst>
      <p:ext uri="{BB962C8B-B14F-4D97-AF65-F5344CB8AC3E}">
        <p14:creationId xmlns:p14="http://schemas.microsoft.com/office/powerpoint/2010/main" val="5990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0E16-D30F-4256-9BD9-0BC45032C0AF}"/>
              </a:ext>
            </a:extLst>
          </p:cNvPr>
          <p:cNvSpPr>
            <a:spLocks noGrp="1"/>
          </p:cNvSpPr>
          <p:nvPr>
            <p:ph type="title"/>
          </p:nvPr>
        </p:nvSpPr>
        <p:spPr>
          <a:xfrm>
            <a:off x="219455" y="176726"/>
            <a:ext cx="8790588" cy="804672"/>
          </a:xfrm>
        </p:spPr>
        <p:txBody>
          <a:bodyPr/>
          <a:lstStyle/>
          <a:p>
            <a:br>
              <a:rPr lang="en-US" sz="1800" dirty="0"/>
            </a:br>
            <a:br>
              <a:rPr lang="en-US" sz="1800" dirty="0"/>
            </a:br>
            <a:br>
              <a:rPr lang="en-US" sz="1800" dirty="0"/>
            </a:br>
            <a:br>
              <a:rPr lang="en-US" sz="1800" dirty="0"/>
            </a:br>
            <a:r>
              <a:rPr lang="en-US" sz="2400" dirty="0"/>
              <a:t>Intro to neural networks</a:t>
            </a:r>
            <a:br>
              <a:rPr lang="en-US" sz="2400" dirty="0"/>
            </a:br>
            <a:r>
              <a:rPr lang="en-US" sz="2400" dirty="0"/>
              <a:t>   </a:t>
            </a:r>
            <a:br>
              <a:rPr lang="en-US" sz="2400" dirty="0"/>
            </a:br>
            <a:r>
              <a:rPr lang="en-US" sz="3200" b="1" dirty="0"/>
              <a:t>Deep Learning: CNN and RNN</a:t>
            </a:r>
            <a:br>
              <a:rPr lang="en-US" sz="3200" b="1" dirty="0"/>
            </a:br>
            <a:br>
              <a:rPr lang="en-US" sz="2400" dirty="0"/>
            </a:br>
            <a:r>
              <a:rPr lang="en-US" sz="2400" dirty="0"/>
              <a:t>PMML and ONNX for model deployment</a:t>
            </a:r>
            <a:br>
              <a:rPr lang="en-US" sz="2400" dirty="0"/>
            </a:br>
            <a:br>
              <a:rPr lang="en-US" sz="2400" dirty="0"/>
            </a:br>
            <a:r>
              <a:rPr lang="en-US" sz="2400" dirty="0"/>
              <a:t>AIFairness360 and ART, MAX</a:t>
            </a:r>
            <a:br>
              <a:rPr lang="en-US" sz="2400" dirty="0"/>
            </a:br>
            <a:br>
              <a:rPr lang="en-US" sz="2400" dirty="0"/>
            </a:br>
            <a:r>
              <a:rPr lang="en-US" sz="2400" dirty="0"/>
              <a:t>Links and resources</a:t>
            </a:r>
            <a:br>
              <a:rPr lang="en-US" dirty="0"/>
            </a:br>
            <a:br>
              <a:rPr lang="en-US" sz="1200" dirty="0"/>
            </a:br>
            <a:endParaRPr lang="en-US" sz="2400" b="1" dirty="0">
              <a:solidFill>
                <a:schemeClr val="accent2">
                  <a:lumMod val="60000"/>
                  <a:lumOff val="40000"/>
                </a:schemeClr>
              </a:solidFill>
            </a:endParaRPr>
          </a:p>
        </p:txBody>
      </p:sp>
      <p:sp>
        <p:nvSpPr>
          <p:cNvPr id="3" name="Footer Placeholder 2">
            <a:extLst>
              <a:ext uri="{FF2B5EF4-FFF2-40B4-BE49-F238E27FC236}">
                <a16:creationId xmlns:a16="http://schemas.microsoft.com/office/drawing/2014/main" id="{83F256EF-D3E7-4FD5-A97A-D04139B2EA4D}"/>
              </a:ext>
            </a:extLst>
          </p:cNvPr>
          <p:cNvSpPr>
            <a:spLocks noGrp="1"/>
          </p:cNvSpPr>
          <p:nvPr>
            <p:ph type="ftr" sz="quarter" idx="10"/>
          </p:nvPr>
        </p:nvSpPr>
        <p:spPr/>
        <p:txBody>
          <a:bodyPr/>
          <a:lstStyle/>
          <a:p>
            <a:r>
              <a:rPr lang="en-US" dirty="0"/>
              <a:t>Cloud and Cognitive Applications/ May 17-18, 2019 / © 2019 IBM Corporation</a:t>
            </a:r>
          </a:p>
        </p:txBody>
      </p:sp>
      <p:sp>
        <p:nvSpPr>
          <p:cNvPr id="4" name="Slide Number Placeholder 3">
            <a:extLst>
              <a:ext uri="{FF2B5EF4-FFF2-40B4-BE49-F238E27FC236}">
                <a16:creationId xmlns:a16="http://schemas.microsoft.com/office/drawing/2014/main" id="{E429AFBC-DE2C-4B8A-A92B-5CBA895EA763}"/>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6" name="TextBox 5">
            <a:extLst>
              <a:ext uri="{FF2B5EF4-FFF2-40B4-BE49-F238E27FC236}">
                <a16:creationId xmlns:a16="http://schemas.microsoft.com/office/drawing/2014/main" id="{1A7C76AE-2450-43F8-8D63-659D789B015E}"/>
              </a:ext>
            </a:extLst>
          </p:cNvPr>
          <p:cNvSpPr txBox="1"/>
          <p:nvPr/>
        </p:nvSpPr>
        <p:spPr>
          <a:xfrm>
            <a:off x="606287" y="357809"/>
            <a:ext cx="1925527" cy="350417"/>
          </a:xfrm>
          <a:prstGeom prst="rect">
            <a:avLst/>
          </a:prstGeom>
          <a:noFill/>
        </p:spPr>
        <p:txBody>
          <a:bodyPr wrap="none" rtlCol="0">
            <a:spAutoFit/>
          </a:bodyPr>
          <a:lstStyle/>
          <a:p>
            <a:pPr>
              <a:lnSpc>
                <a:spcPts val="1600"/>
              </a:lnSpc>
              <a:spcAft>
                <a:spcPts val="600"/>
              </a:spcAft>
            </a:pPr>
            <a:r>
              <a:rPr lang="en-US" sz="3200" b="1" dirty="0">
                <a:solidFill>
                  <a:schemeClr val="bg1"/>
                </a:solidFill>
                <a:latin typeface="+mj-lt"/>
              </a:rPr>
              <a:t>Contents</a:t>
            </a:r>
            <a:endParaRPr lang="en-US" sz="3200" dirty="0">
              <a:solidFill>
                <a:schemeClr val="bg1"/>
              </a:solidFill>
              <a:latin typeface="+mj-lt"/>
              <a:ea typeface="IBM Plex Sans" charset="0"/>
              <a:cs typeface="IBM Plex Sans" charset="0"/>
            </a:endParaRPr>
          </a:p>
        </p:txBody>
      </p:sp>
      <p:pic>
        <p:nvPicPr>
          <p:cNvPr id="9" name="Picture 8">
            <a:extLst>
              <a:ext uri="{FF2B5EF4-FFF2-40B4-BE49-F238E27FC236}">
                <a16:creationId xmlns:a16="http://schemas.microsoft.com/office/drawing/2014/main" id="{E08BC408-6482-4A6C-8361-0C960ABE7370}"/>
              </a:ext>
            </a:extLst>
          </p:cNvPr>
          <p:cNvPicPr>
            <a:picLocks noChangeAspect="1"/>
          </p:cNvPicPr>
          <p:nvPr/>
        </p:nvPicPr>
        <p:blipFill>
          <a:blip r:embed="rId3"/>
          <a:stretch>
            <a:fillRect/>
          </a:stretch>
        </p:blipFill>
        <p:spPr>
          <a:xfrm>
            <a:off x="3957937" y="3912280"/>
            <a:ext cx="2921042" cy="727419"/>
          </a:xfrm>
          <a:prstGeom prst="rect">
            <a:avLst/>
          </a:prstGeom>
        </p:spPr>
      </p:pic>
      <p:pic>
        <p:nvPicPr>
          <p:cNvPr id="11" name="Picture 10">
            <a:extLst>
              <a:ext uri="{FF2B5EF4-FFF2-40B4-BE49-F238E27FC236}">
                <a16:creationId xmlns:a16="http://schemas.microsoft.com/office/drawing/2014/main" id="{69199353-CD5C-4737-9FEE-6A278EC36D17}"/>
              </a:ext>
            </a:extLst>
          </p:cNvPr>
          <p:cNvPicPr>
            <a:picLocks noChangeAspect="1"/>
          </p:cNvPicPr>
          <p:nvPr/>
        </p:nvPicPr>
        <p:blipFill>
          <a:blip r:embed="rId4"/>
          <a:stretch>
            <a:fillRect/>
          </a:stretch>
        </p:blipFill>
        <p:spPr>
          <a:xfrm>
            <a:off x="4274328" y="343613"/>
            <a:ext cx="1205935" cy="1205935"/>
          </a:xfrm>
          <a:prstGeom prst="rect">
            <a:avLst/>
          </a:prstGeom>
        </p:spPr>
      </p:pic>
      <p:pic>
        <p:nvPicPr>
          <p:cNvPr id="5" name="Picture 4">
            <a:extLst>
              <a:ext uri="{FF2B5EF4-FFF2-40B4-BE49-F238E27FC236}">
                <a16:creationId xmlns:a16="http://schemas.microsoft.com/office/drawing/2014/main" id="{2A8D2506-6481-45EE-8C7C-F1207151A2F3}"/>
              </a:ext>
            </a:extLst>
          </p:cNvPr>
          <p:cNvPicPr>
            <a:picLocks noChangeAspect="1"/>
          </p:cNvPicPr>
          <p:nvPr/>
        </p:nvPicPr>
        <p:blipFill>
          <a:blip r:embed="rId5"/>
          <a:stretch>
            <a:fillRect/>
          </a:stretch>
        </p:blipFill>
        <p:spPr>
          <a:xfrm>
            <a:off x="7289119" y="3349119"/>
            <a:ext cx="1536325" cy="1438781"/>
          </a:xfrm>
          <a:prstGeom prst="rect">
            <a:avLst/>
          </a:prstGeom>
        </p:spPr>
      </p:pic>
      <p:pic>
        <p:nvPicPr>
          <p:cNvPr id="7" name="Picture 6">
            <a:extLst>
              <a:ext uri="{FF2B5EF4-FFF2-40B4-BE49-F238E27FC236}">
                <a16:creationId xmlns:a16="http://schemas.microsoft.com/office/drawing/2014/main" id="{08551709-941A-4752-BF80-092D984DC91B}"/>
              </a:ext>
            </a:extLst>
          </p:cNvPr>
          <p:cNvPicPr>
            <a:picLocks noChangeAspect="1"/>
          </p:cNvPicPr>
          <p:nvPr/>
        </p:nvPicPr>
        <p:blipFill>
          <a:blip r:embed="rId6"/>
          <a:stretch>
            <a:fillRect/>
          </a:stretch>
        </p:blipFill>
        <p:spPr>
          <a:xfrm>
            <a:off x="6442722" y="503801"/>
            <a:ext cx="1946438" cy="1045747"/>
          </a:xfrm>
          <a:prstGeom prst="rect">
            <a:avLst/>
          </a:prstGeom>
        </p:spPr>
      </p:pic>
      <p:pic>
        <p:nvPicPr>
          <p:cNvPr id="8" name="Picture 7">
            <a:extLst>
              <a:ext uri="{FF2B5EF4-FFF2-40B4-BE49-F238E27FC236}">
                <a16:creationId xmlns:a16="http://schemas.microsoft.com/office/drawing/2014/main" id="{C84187AF-B44A-494D-B879-6C1307BACDA0}"/>
              </a:ext>
            </a:extLst>
          </p:cNvPr>
          <p:cNvPicPr>
            <a:picLocks noChangeAspect="1"/>
          </p:cNvPicPr>
          <p:nvPr/>
        </p:nvPicPr>
        <p:blipFill>
          <a:blip r:embed="rId7"/>
          <a:stretch>
            <a:fillRect/>
          </a:stretch>
        </p:blipFill>
        <p:spPr>
          <a:xfrm>
            <a:off x="6744272" y="2009180"/>
            <a:ext cx="2208514" cy="1242289"/>
          </a:xfrm>
          <a:prstGeom prst="rect">
            <a:avLst/>
          </a:prstGeom>
        </p:spPr>
      </p:pic>
    </p:spTree>
    <p:extLst>
      <p:ext uri="{BB962C8B-B14F-4D97-AF65-F5344CB8AC3E}">
        <p14:creationId xmlns:p14="http://schemas.microsoft.com/office/powerpoint/2010/main" val="29238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b="1" dirty="0"/>
              <a:t>Convolutional Neural Networks (CNNs</a:t>
            </a:r>
            <a:r>
              <a:rPr lang="en-US" dirty="0"/>
              <a:t>)</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pPr marL="285750" lvl="1" indent="-285750">
              <a:buFont typeface="Arial" panose="020B0604020202020204" pitchFamily="34" charset="0"/>
              <a:buChar char="•"/>
            </a:pPr>
            <a:endParaRPr lang="en-US" sz="1800" dirty="0"/>
          </a:p>
          <a:p>
            <a:pPr lvl="1"/>
            <a:r>
              <a:rPr lang="en-US" sz="1800" dirty="0"/>
              <a:t>CNNs typically involve use of several types of layers:</a:t>
            </a:r>
          </a:p>
          <a:p>
            <a:pPr lvl="1"/>
            <a:endParaRPr lang="en-US" sz="1800" dirty="0"/>
          </a:p>
          <a:p>
            <a:pPr marL="285750" lvl="1" indent="-285750">
              <a:buFont typeface="Arial" panose="020B0604020202020204" pitchFamily="34" charset="0"/>
              <a:buChar char="•"/>
            </a:pPr>
            <a:r>
              <a:rPr lang="en-US" sz="1800" dirty="0"/>
              <a:t>Convolutional</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Pooling</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Dropout</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Flattening</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Dense (Fully Connected)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50031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r>
              <a:rPr lang="en-US" sz="1800" dirty="0"/>
              <a:t>Images on the following three slides are from Stanford University’s CS231n Convolutional Networks for Visual Recognition course notes, and are subject to:</a:t>
            </a:r>
          </a:p>
          <a:p>
            <a:endParaRPr lang="en-US" sz="1800" dirty="0"/>
          </a:p>
          <a:p>
            <a:r>
              <a:rPr lang="en-US" dirty="0"/>
              <a:t>The MIT License (MIT)</a:t>
            </a:r>
          </a:p>
          <a:p>
            <a:endParaRPr lang="en-US" dirty="0"/>
          </a:p>
          <a:p>
            <a:r>
              <a:rPr lang="en-US" dirty="0"/>
              <a:t>Copyright © 2015 Andrej </a:t>
            </a:r>
            <a:r>
              <a:rPr lang="en-US" dirty="0" err="1"/>
              <a:t>Karpathy</a:t>
            </a:r>
            <a:endParaRPr lang="en-US" dirty="0"/>
          </a:p>
          <a:p>
            <a:endParaRPr lang="en-US" sz="1800" dirty="0"/>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endParaRPr lang="en-US" dirty="0"/>
          </a:p>
          <a:p>
            <a:r>
              <a:rPr lang="en-US" dirty="0"/>
              <a:t>The above copyright notice and this permission notice shall be included in all copies or substantial portions of the Software.</a:t>
            </a:r>
          </a:p>
        </p:txBody>
      </p:sp>
    </p:spTree>
    <p:extLst>
      <p:ext uri="{BB962C8B-B14F-4D97-AF65-F5344CB8AC3E}">
        <p14:creationId xmlns:p14="http://schemas.microsoft.com/office/powerpoint/2010/main" val="291885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D212-53C9-48E1-8380-D834B5230F84}"/>
              </a:ext>
            </a:extLst>
          </p:cNvPr>
          <p:cNvSpPr>
            <a:spLocks noGrp="1"/>
          </p:cNvSpPr>
          <p:nvPr>
            <p:ph type="title"/>
          </p:nvPr>
        </p:nvSpPr>
        <p:spPr/>
        <p:txBody>
          <a:bodyPr/>
          <a:lstStyle/>
          <a:p>
            <a:r>
              <a:rPr lang="en-US" dirty="0"/>
              <a:t>Convolutional layers</a:t>
            </a:r>
          </a:p>
        </p:txBody>
      </p:sp>
      <p:sp>
        <p:nvSpPr>
          <p:cNvPr id="3" name="Footer Placeholder 2">
            <a:extLst>
              <a:ext uri="{FF2B5EF4-FFF2-40B4-BE49-F238E27FC236}">
                <a16:creationId xmlns:a16="http://schemas.microsoft.com/office/drawing/2014/main" id="{C127DF66-1C15-4446-A12D-5F534F935017}"/>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1E914A40-1763-4772-AFF6-ECA31EF59B98}"/>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6" name="Text Placeholder 5">
            <a:extLst>
              <a:ext uri="{FF2B5EF4-FFF2-40B4-BE49-F238E27FC236}">
                <a16:creationId xmlns:a16="http://schemas.microsoft.com/office/drawing/2014/main" id="{BE6598DE-0A6D-4273-A8E2-98E8BEB636C4}"/>
              </a:ext>
            </a:extLst>
          </p:cNvPr>
          <p:cNvSpPr>
            <a:spLocks noGrp="1"/>
          </p:cNvSpPr>
          <p:nvPr>
            <p:ph type="body" sz="quarter" idx="13"/>
          </p:nvPr>
        </p:nvSpPr>
        <p:spPr/>
        <p:txBody>
          <a:bodyPr/>
          <a:lstStyle/>
          <a:p>
            <a:r>
              <a:rPr lang="en-US" dirty="0"/>
              <a:t>  </a:t>
            </a:r>
          </a:p>
        </p:txBody>
      </p:sp>
      <p:pic>
        <p:nvPicPr>
          <p:cNvPr id="8" name="Picture 7">
            <a:extLst>
              <a:ext uri="{FF2B5EF4-FFF2-40B4-BE49-F238E27FC236}">
                <a16:creationId xmlns:a16="http://schemas.microsoft.com/office/drawing/2014/main" id="{B7B6D3C1-6F84-409F-BC69-ABDF50520B96}"/>
              </a:ext>
            </a:extLst>
          </p:cNvPr>
          <p:cNvPicPr>
            <a:picLocks noChangeAspect="1"/>
          </p:cNvPicPr>
          <p:nvPr/>
        </p:nvPicPr>
        <p:blipFill>
          <a:blip r:embed="rId3"/>
          <a:stretch>
            <a:fillRect/>
          </a:stretch>
        </p:blipFill>
        <p:spPr>
          <a:xfrm>
            <a:off x="1033749" y="716760"/>
            <a:ext cx="6967217" cy="4009020"/>
          </a:xfrm>
          <a:prstGeom prst="rect">
            <a:avLst/>
          </a:prstGeom>
        </p:spPr>
      </p:pic>
    </p:spTree>
    <p:extLst>
      <p:ext uri="{BB962C8B-B14F-4D97-AF65-F5344CB8AC3E}">
        <p14:creationId xmlns:p14="http://schemas.microsoft.com/office/powerpoint/2010/main" val="168857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p:txBody>
      </p:sp>
      <p:pic>
        <p:nvPicPr>
          <p:cNvPr id="8" name="Picture 7">
            <a:extLst>
              <a:ext uri="{FF2B5EF4-FFF2-40B4-BE49-F238E27FC236}">
                <a16:creationId xmlns:a16="http://schemas.microsoft.com/office/drawing/2014/main" id="{96207D5A-DEDD-8F49-B6D1-927270F09556}"/>
              </a:ext>
            </a:extLst>
          </p:cNvPr>
          <p:cNvPicPr>
            <a:picLocks noChangeAspect="1"/>
          </p:cNvPicPr>
          <p:nvPr/>
        </p:nvPicPr>
        <p:blipFill>
          <a:blip r:embed="rId3"/>
          <a:stretch>
            <a:fillRect/>
          </a:stretch>
        </p:blipFill>
        <p:spPr>
          <a:xfrm>
            <a:off x="364490" y="740569"/>
            <a:ext cx="2314575" cy="3886200"/>
          </a:xfrm>
          <a:prstGeom prst="rect">
            <a:avLst/>
          </a:prstGeom>
        </p:spPr>
      </p:pic>
      <p:pic>
        <p:nvPicPr>
          <p:cNvPr id="11" name="Picture 10">
            <a:extLst>
              <a:ext uri="{FF2B5EF4-FFF2-40B4-BE49-F238E27FC236}">
                <a16:creationId xmlns:a16="http://schemas.microsoft.com/office/drawing/2014/main" id="{7B2F1859-A0D0-A949-B292-8A42BCD0F375}"/>
              </a:ext>
            </a:extLst>
          </p:cNvPr>
          <p:cNvPicPr>
            <a:picLocks noChangeAspect="1"/>
          </p:cNvPicPr>
          <p:nvPr/>
        </p:nvPicPr>
        <p:blipFill>
          <a:blip r:embed="rId4"/>
          <a:stretch>
            <a:fillRect/>
          </a:stretch>
        </p:blipFill>
        <p:spPr>
          <a:xfrm>
            <a:off x="3194685" y="772795"/>
            <a:ext cx="2297430" cy="3869055"/>
          </a:xfrm>
          <a:prstGeom prst="rect">
            <a:avLst/>
          </a:prstGeom>
        </p:spPr>
      </p:pic>
      <p:pic>
        <p:nvPicPr>
          <p:cNvPr id="13" name="Picture 12">
            <a:extLst>
              <a:ext uri="{FF2B5EF4-FFF2-40B4-BE49-F238E27FC236}">
                <a16:creationId xmlns:a16="http://schemas.microsoft.com/office/drawing/2014/main" id="{B2F8584C-54F8-1847-8D5F-0541A126F6A9}"/>
              </a:ext>
            </a:extLst>
          </p:cNvPr>
          <p:cNvPicPr>
            <a:picLocks noChangeAspect="1"/>
          </p:cNvPicPr>
          <p:nvPr/>
        </p:nvPicPr>
        <p:blipFill>
          <a:blip r:embed="rId5"/>
          <a:stretch>
            <a:fillRect/>
          </a:stretch>
        </p:blipFill>
        <p:spPr>
          <a:xfrm>
            <a:off x="6052151" y="729139"/>
            <a:ext cx="2303145" cy="3897630"/>
          </a:xfrm>
          <a:prstGeom prst="rect">
            <a:avLst/>
          </a:prstGeom>
        </p:spPr>
      </p:pic>
    </p:spTree>
    <p:extLst>
      <p:ext uri="{BB962C8B-B14F-4D97-AF65-F5344CB8AC3E}">
        <p14:creationId xmlns:p14="http://schemas.microsoft.com/office/powerpoint/2010/main" val="28264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p:txBody>
      </p:sp>
      <p:pic>
        <p:nvPicPr>
          <p:cNvPr id="7" name="Picture 6">
            <a:extLst>
              <a:ext uri="{FF2B5EF4-FFF2-40B4-BE49-F238E27FC236}">
                <a16:creationId xmlns:a16="http://schemas.microsoft.com/office/drawing/2014/main" id="{CA1E782B-0700-B746-867C-4E503873275D}"/>
              </a:ext>
            </a:extLst>
          </p:cNvPr>
          <p:cNvPicPr>
            <a:picLocks noChangeAspect="1"/>
          </p:cNvPicPr>
          <p:nvPr/>
        </p:nvPicPr>
        <p:blipFill>
          <a:blip r:embed="rId2"/>
          <a:stretch>
            <a:fillRect/>
          </a:stretch>
        </p:blipFill>
        <p:spPr>
          <a:xfrm>
            <a:off x="435820" y="746284"/>
            <a:ext cx="2326005" cy="3874770"/>
          </a:xfrm>
          <a:prstGeom prst="rect">
            <a:avLst/>
          </a:prstGeom>
        </p:spPr>
      </p:pic>
      <p:pic>
        <p:nvPicPr>
          <p:cNvPr id="9" name="Picture 8">
            <a:extLst>
              <a:ext uri="{FF2B5EF4-FFF2-40B4-BE49-F238E27FC236}">
                <a16:creationId xmlns:a16="http://schemas.microsoft.com/office/drawing/2014/main" id="{A2D938DF-60BE-3F45-AAD6-478490921563}"/>
              </a:ext>
            </a:extLst>
          </p:cNvPr>
          <p:cNvPicPr>
            <a:picLocks noChangeAspect="1"/>
          </p:cNvPicPr>
          <p:nvPr/>
        </p:nvPicPr>
        <p:blipFill>
          <a:blip r:embed="rId3"/>
          <a:stretch>
            <a:fillRect/>
          </a:stretch>
        </p:blipFill>
        <p:spPr>
          <a:xfrm>
            <a:off x="3241842" y="746284"/>
            <a:ext cx="2314575" cy="3874770"/>
          </a:xfrm>
          <a:prstGeom prst="rect">
            <a:avLst/>
          </a:prstGeom>
        </p:spPr>
      </p:pic>
      <p:pic>
        <p:nvPicPr>
          <p:cNvPr id="11" name="Picture 10">
            <a:extLst>
              <a:ext uri="{FF2B5EF4-FFF2-40B4-BE49-F238E27FC236}">
                <a16:creationId xmlns:a16="http://schemas.microsoft.com/office/drawing/2014/main" id="{2067D318-2958-7242-89AE-67BE2F816AC1}"/>
              </a:ext>
            </a:extLst>
          </p:cNvPr>
          <p:cNvPicPr>
            <a:picLocks noChangeAspect="1"/>
          </p:cNvPicPr>
          <p:nvPr/>
        </p:nvPicPr>
        <p:blipFill>
          <a:blip r:embed="rId4"/>
          <a:stretch>
            <a:fillRect/>
          </a:stretch>
        </p:blipFill>
        <p:spPr>
          <a:xfrm>
            <a:off x="6036434" y="731997"/>
            <a:ext cx="2343150" cy="3846195"/>
          </a:xfrm>
          <a:prstGeom prst="rect">
            <a:avLst/>
          </a:prstGeom>
        </p:spPr>
      </p:pic>
    </p:spTree>
    <p:extLst>
      <p:ext uri="{BB962C8B-B14F-4D97-AF65-F5344CB8AC3E}">
        <p14:creationId xmlns:p14="http://schemas.microsoft.com/office/powerpoint/2010/main" val="146334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Pooling layers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Reduce activation map sizes and serve a regularization function</a:t>
            </a:r>
          </a:p>
          <a:p>
            <a:endParaRPr lang="en-US" sz="1800" dirty="0"/>
          </a:p>
          <a:p>
            <a:r>
              <a:rPr lang="en-US" sz="1800" dirty="0"/>
              <a:t>Most common is a 2 x 2 filter with strides (2,2) and taking the maximum of the four</a:t>
            </a:r>
          </a:p>
          <a:p>
            <a:r>
              <a:rPr lang="en-US" sz="1800" dirty="0"/>
              <a:t>values as the new single value (“max pooling”)</a:t>
            </a:r>
          </a:p>
          <a:p>
            <a:endParaRPr lang="en-US" sz="1800" dirty="0"/>
          </a:p>
          <a:p>
            <a:r>
              <a:rPr lang="en-US" sz="1800" dirty="0"/>
              <a:t>This reduces the size of the activation map by</a:t>
            </a:r>
          </a:p>
          <a:p>
            <a:r>
              <a:rPr lang="en-US" sz="1800" dirty="0"/>
              <a:t>75% and helps reduce overfitting</a:t>
            </a:r>
          </a:p>
          <a:p>
            <a:endParaRPr lang="en-US" sz="1800" dirty="0"/>
          </a:p>
          <a:p>
            <a:endParaRPr lang="en-US" sz="1800" dirty="0"/>
          </a:p>
          <a:p>
            <a:r>
              <a:rPr lang="en-US" sz="1800" dirty="0"/>
              <a:t>                                   </a:t>
            </a:r>
          </a:p>
          <a:p>
            <a:r>
              <a:rPr lang="en-US" sz="1800" dirty="0"/>
              <a:t>                                         Diagram from quora.com</a:t>
            </a:r>
          </a:p>
        </p:txBody>
      </p:sp>
      <p:pic>
        <p:nvPicPr>
          <p:cNvPr id="5" name="Picture 4">
            <a:extLst>
              <a:ext uri="{FF2B5EF4-FFF2-40B4-BE49-F238E27FC236}">
                <a16:creationId xmlns:a16="http://schemas.microsoft.com/office/drawing/2014/main" id="{7B4AFDD9-F4CA-4381-84FA-B0758E3FE541}"/>
              </a:ext>
            </a:extLst>
          </p:cNvPr>
          <p:cNvPicPr>
            <a:picLocks noChangeAspect="1"/>
          </p:cNvPicPr>
          <p:nvPr/>
        </p:nvPicPr>
        <p:blipFill>
          <a:blip r:embed="rId2"/>
          <a:stretch>
            <a:fillRect/>
          </a:stretch>
        </p:blipFill>
        <p:spPr>
          <a:xfrm>
            <a:off x="5199017" y="2380437"/>
            <a:ext cx="3268164" cy="2407464"/>
          </a:xfrm>
          <a:prstGeom prst="rect">
            <a:avLst/>
          </a:prstGeom>
        </p:spPr>
      </p:pic>
    </p:spTree>
    <p:extLst>
      <p:ext uri="{BB962C8B-B14F-4D97-AF65-F5344CB8AC3E}">
        <p14:creationId xmlns:p14="http://schemas.microsoft.com/office/powerpoint/2010/main" val="1292473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224D-5D96-4FFD-92A7-0EA12BFD22C6}"/>
              </a:ext>
            </a:extLst>
          </p:cNvPr>
          <p:cNvSpPr>
            <a:spLocks noGrp="1"/>
          </p:cNvSpPr>
          <p:nvPr>
            <p:ph type="title"/>
          </p:nvPr>
        </p:nvSpPr>
        <p:spPr/>
        <p:txBody>
          <a:bodyPr/>
          <a:lstStyle/>
          <a:p>
            <a:r>
              <a:rPr lang="en-US" dirty="0"/>
              <a:t>Dropout Layers</a:t>
            </a:r>
          </a:p>
        </p:txBody>
      </p:sp>
      <p:sp>
        <p:nvSpPr>
          <p:cNvPr id="3" name="Footer Placeholder 2">
            <a:extLst>
              <a:ext uri="{FF2B5EF4-FFF2-40B4-BE49-F238E27FC236}">
                <a16:creationId xmlns:a16="http://schemas.microsoft.com/office/drawing/2014/main" id="{F760B834-3835-42F3-A2A0-5EE23A98DC30}"/>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B3C3FAB0-96B0-4B44-9145-17F916C06FAC}"/>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a:extLst>
              <a:ext uri="{FF2B5EF4-FFF2-40B4-BE49-F238E27FC236}">
                <a16:creationId xmlns:a16="http://schemas.microsoft.com/office/drawing/2014/main" id="{CE5BF26D-91C2-495B-95BC-654D1138B96A}"/>
              </a:ext>
            </a:extLst>
          </p:cNvPr>
          <p:cNvPicPr>
            <a:picLocks noChangeAspect="1"/>
          </p:cNvPicPr>
          <p:nvPr/>
        </p:nvPicPr>
        <p:blipFill rotWithShape="1">
          <a:blip r:embed="rId3"/>
          <a:srcRect l="7071" t="6834" r="4182" b="3144"/>
          <a:stretch/>
        </p:blipFill>
        <p:spPr>
          <a:xfrm>
            <a:off x="2892025" y="1243583"/>
            <a:ext cx="5770459" cy="3202783"/>
          </a:xfrm>
          <a:prstGeom prst="rect">
            <a:avLst/>
          </a:prstGeom>
        </p:spPr>
      </p:pic>
      <p:sp>
        <p:nvSpPr>
          <p:cNvPr id="6" name="Text Placeholder 5">
            <a:extLst>
              <a:ext uri="{FF2B5EF4-FFF2-40B4-BE49-F238E27FC236}">
                <a16:creationId xmlns:a16="http://schemas.microsoft.com/office/drawing/2014/main" id="{5AD142EC-6D1A-48F6-B9D5-520D082E84E4}"/>
              </a:ext>
            </a:extLst>
          </p:cNvPr>
          <p:cNvSpPr>
            <a:spLocks noGrp="1"/>
          </p:cNvSpPr>
          <p:nvPr>
            <p:ph type="body" sz="quarter" idx="13"/>
          </p:nvPr>
        </p:nvSpPr>
        <p:spPr>
          <a:xfrm>
            <a:off x="219456" y="1243584"/>
            <a:ext cx="2683304" cy="3252216"/>
          </a:xfrm>
        </p:spPr>
        <p:txBody>
          <a:bodyPr/>
          <a:lstStyle/>
          <a:p>
            <a:pPr>
              <a:lnSpc>
                <a:spcPct val="100000"/>
              </a:lnSpc>
            </a:pPr>
            <a:r>
              <a:rPr lang="en-US" sz="1800" dirty="0"/>
              <a:t>Also serve regularization function</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N. Srivastava, G. Hinton, A. </a:t>
            </a:r>
            <a:r>
              <a:rPr lang="en-US" dirty="0" err="1"/>
              <a:t>Krizhevskiy</a:t>
            </a:r>
            <a:r>
              <a:rPr lang="en-US" dirty="0"/>
              <a:t>, I. </a:t>
            </a:r>
            <a:r>
              <a:rPr lang="en-US" dirty="0" err="1"/>
              <a:t>Sutskever</a:t>
            </a:r>
            <a:r>
              <a:rPr lang="en-US" dirty="0"/>
              <a:t>, R. </a:t>
            </a:r>
            <a:r>
              <a:rPr lang="en-US" dirty="0" err="1"/>
              <a:t>Salahutdinov</a:t>
            </a:r>
            <a:r>
              <a:rPr lang="en-US" dirty="0"/>
              <a:t>  Dropout: A simple way to prevent neural networks from overfitting.  J. of Machine Learning Research  15 (2014) 1929-1958 </a:t>
            </a:r>
          </a:p>
        </p:txBody>
      </p:sp>
    </p:spTree>
    <p:extLst>
      <p:ext uri="{BB962C8B-B14F-4D97-AF65-F5344CB8AC3E}">
        <p14:creationId xmlns:p14="http://schemas.microsoft.com/office/powerpoint/2010/main" val="292262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F945-59E6-450B-923E-B6FE8DE06D96}"/>
              </a:ext>
            </a:extLst>
          </p:cNvPr>
          <p:cNvSpPr>
            <a:spLocks noGrp="1"/>
          </p:cNvSpPr>
          <p:nvPr>
            <p:ph type="title"/>
          </p:nvPr>
        </p:nvSpPr>
        <p:spPr/>
        <p:txBody>
          <a:bodyPr/>
          <a:lstStyle/>
          <a:p>
            <a:r>
              <a:rPr lang="en-US" dirty="0"/>
              <a:t>Flattening layer</a:t>
            </a:r>
          </a:p>
        </p:txBody>
      </p:sp>
      <p:sp>
        <p:nvSpPr>
          <p:cNvPr id="3" name="Footer Placeholder 2">
            <a:extLst>
              <a:ext uri="{FF2B5EF4-FFF2-40B4-BE49-F238E27FC236}">
                <a16:creationId xmlns:a16="http://schemas.microsoft.com/office/drawing/2014/main" id="{D1EA383C-FC26-4F0B-9B52-DB7B99C71FFA}"/>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D906D490-341E-4395-BF75-0672BC061454}"/>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7" name="Picture 6">
            <a:extLst>
              <a:ext uri="{FF2B5EF4-FFF2-40B4-BE49-F238E27FC236}">
                <a16:creationId xmlns:a16="http://schemas.microsoft.com/office/drawing/2014/main" id="{C0D53480-7406-4629-B009-974FFE56CC73}"/>
              </a:ext>
            </a:extLst>
          </p:cNvPr>
          <p:cNvPicPr>
            <a:picLocks noChangeAspect="1"/>
          </p:cNvPicPr>
          <p:nvPr/>
        </p:nvPicPr>
        <p:blipFill rotWithShape="1">
          <a:blip r:embed="rId2"/>
          <a:srcRect/>
          <a:stretch/>
        </p:blipFill>
        <p:spPr>
          <a:xfrm>
            <a:off x="938948" y="927476"/>
            <a:ext cx="7370432" cy="3242650"/>
          </a:xfrm>
          <a:prstGeom prst="rect">
            <a:avLst/>
          </a:prstGeom>
        </p:spPr>
      </p:pic>
      <p:sp>
        <p:nvSpPr>
          <p:cNvPr id="5" name="TextBox 4">
            <a:extLst>
              <a:ext uri="{FF2B5EF4-FFF2-40B4-BE49-F238E27FC236}">
                <a16:creationId xmlns:a16="http://schemas.microsoft.com/office/drawing/2014/main" id="{0AA17BE6-A952-4460-A828-1BEE23825C9A}"/>
              </a:ext>
            </a:extLst>
          </p:cNvPr>
          <p:cNvSpPr txBox="1"/>
          <p:nvPr/>
        </p:nvSpPr>
        <p:spPr>
          <a:xfrm>
            <a:off x="938948" y="3835570"/>
            <a:ext cx="7119257" cy="278794"/>
          </a:xfrm>
          <a:prstGeom prst="rect">
            <a:avLst/>
          </a:prstGeom>
          <a:noFill/>
        </p:spPr>
        <p:txBody>
          <a:bodyPr wrap="none" rtlCol="0">
            <a:spAutoFit/>
          </a:bodyPr>
          <a:lstStyle/>
          <a:p>
            <a:pPr>
              <a:lnSpc>
                <a:spcPts val="1600"/>
              </a:lnSpc>
              <a:spcAft>
                <a:spcPts val="600"/>
              </a:spcAft>
            </a:pPr>
            <a:r>
              <a:rPr lang="en-US" sz="1000" dirty="0">
                <a:hlinkClick r:id="rId3"/>
              </a:rPr>
              <a:t>https://towardsdatascience.com/the-most-intuitive-and-easiest-guide-for-convolutional-neural-network-3607be47480</a:t>
            </a:r>
            <a:endParaRPr lang="en-US" sz="1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5536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Neural Networks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399ACF52-9509-404F-B76B-C662D780B675}"/>
              </a:ext>
            </a:extLst>
          </p:cNvPr>
          <p:cNvPicPr>
            <a:picLocks noChangeAspect="1"/>
          </p:cNvPicPr>
          <p:nvPr/>
        </p:nvPicPr>
        <p:blipFill>
          <a:blip r:embed="rId2"/>
          <a:stretch>
            <a:fillRect/>
          </a:stretch>
        </p:blipFill>
        <p:spPr>
          <a:xfrm>
            <a:off x="484598" y="647700"/>
            <a:ext cx="7516368" cy="4023360"/>
          </a:xfrm>
          <a:prstGeom prst="rect">
            <a:avLst/>
          </a:prstGeom>
        </p:spPr>
      </p:pic>
      <p:sp>
        <p:nvSpPr>
          <p:cNvPr id="7" name="TextBox 6">
            <a:extLst>
              <a:ext uri="{FF2B5EF4-FFF2-40B4-BE49-F238E27FC236}">
                <a16:creationId xmlns:a16="http://schemas.microsoft.com/office/drawing/2014/main" id="{D021673F-2AD9-4E23-BA79-70A65835CC11}"/>
              </a:ext>
            </a:extLst>
          </p:cNvPr>
          <p:cNvSpPr txBox="1"/>
          <p:nvPr/>
        </p:nvSpPr>
        <p:spPr>
          <a:xfrm>
            <a:off x="552322" y="4392266"/>
            <a:ext cx="7221849" cy="278794"/>
          </a:xfrm>
          <a:prstGeom prst="rect">
            <a:avLst/>
          </a:prstGeom>
          <a:noFill/>
        </p:spPr>
        <p:txBody>
          <a:bodyPr wrap="none" rtlCol="0">
            <a:spAutoFit/>
          </a:bodyPr>
          <a:lstStyle/>
          <a:p>
            <a:pPr>
              <a:lnSpc>
                <a:spcPts val="1600"/>
              </a:lnSpc>
              <a:spcAft>
                <a:spcPts val="600"/>
              </a:spcAft>
            </a:pPr>
            <a:r>
              <a:rPr lang="en-US" sz="1000" dirty="0">
                <a:hlinkClick r:id="rId3"/>
              </a:rPr>
              <a:t>https://towardsdatascience.com/a-comprehensive-guide-to-convolutional-neural-networks-the-eli5-way-3bd2b1164a53</a:t>
            </a:r>
            <a:endParaRPr lang="en-US" sz="1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5061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Example Time! </a:t>
            </a:r>
            <a:br>
              <a:rPr lang="en-US" sz="6000" dirty="0"/>
            </a:br>
            <a:r>
              <a:rPr lang="en-US" sz="3600" dirty="0"/>
              <a:t>Python notebook and flows in IBM Watson Studio</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2" name="Picture 1">
            <a:extLst>
              <a:ext uri="{FF2B5EF4-FFF2-40B4-BE49-F238E27FC236}">
                <a16:creationId xmlns:a16="http://schemas.microsoft.com/office/drawing/2014/main" id="{6F3F4F5A-6CE2-47ED-96D6-7097C8A750E7}"/>
              </a:ext>
            </a:extLst>
          </p:cNvPr>
          <p:cNvPicPr>
            <a:picLocks noChangeAspect="1"/>
          </p:cNvPicPr>
          <p:nvPr/>
        </p:nvPicPr>
        <p:blipFill>
          <a:blip r:embed="rId2"/>
          <a:stretch>
            <a:fillRect/>
          </a:stretch>
        </p:blipFill>
        <p:spPr>
          <a:xfrm>
            <a:off x="5177678" y="2804569"/>
            <a:ext cx="3422696" cy="1914069"/>
          </a:xfrm>
          <a:prstGeom prst="rect">
            <a:avLst/>
          </a:prstGeom>
        </p:spPr>
      </p:pic>
    </p:spTree>
    <p:extLst>
      <p:ext uri="{BB962C8B-B14F-4D97-AF65-F5344CB8AC3E}">
        <p14:creationId xmlns:p14="http://schemas.microsoft.com/office/powerpoint/2010/main" val="674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FFC633-D7C2-4762-98F0-994E3CC6C747}"/>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06BCF014-1A35-4153-AD42-8C7819ABAA96}"/>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6" name="Picture 5">
            <a:extLst>
              <a:ext uri="{FF2B5EF4-FFF2-40B4-BE49-F238E27FC236}">
                <a16:creationId xmlns:a16="http://schemas.microsoft.com/office/drawing/2014/main" id="{E34FD324-67B5-473B-9327-23B5FE19AF97}"/>
              </a:ext>
            </a:extLst>
          </p:cNvPr>
          <p:cNvPicPr>
            <a:picLocks noChangeAspect="1"/>
          </p:cNvPicPr>
          <p:nvPr/>
        </p:nvPicPr>
        <p:blipFill rotWithShape="1">
          <a:blip r:embed="rId2"/>
          <a:srcRect r="580" b="18731"/>
          <a:stretch/>
        </p:blipFill>
        <p:spPr>
          <a:xfrm>
            <a:off x="588246" y="300392"/>
            <a:ext cx="7990806" cy="3782376"/>
          </a:xfrm>
          <a:prstGeom prst="rect">
            <a:avLst/>
          </a:prstGeom>
        </p:spPr>
      </p:pic>
      <p:pic>
        <p:nvPicPr>
          <p:cNvPr id="2" name="Picture 1">
            <a:extLst>
              <a:ext uri="{FF2B5EF4-FFF2-40B4-BE49-F238E27FC236}">
                <a16:creationId xmlns:a16="http://schemas.microsoft.com/office/drawing/2014/main" id="{DC863FD4-3F0E-4602-850E-CCB95FA56DA3}"/>
              </a:ext>
            </a:extLst>
          </p:cNvPr>
          <p:cNvPicPr>
            <a:picLocks noChangeAspect="1"/>
          </p:cNvPicPr>
          <p:nvPr/>
        </p:nvPicPr>
        <p:blipFill>
          <a:blip r:embed="rId3"/>
          <a:stretch>
            <a:fillRect/>
          </a:stretch>
        </p:blipFill>
        <p:spPr>
          <a:xfrm>
            <a:off x="3554068" y="4179914"/>
            <a:ext cx="1440621" cy="774673"/>
          </a:xfrm>
          <a:prstGeom prst="rect">
            <a:avLst/>
          </a:prstGeom>
          <a:effectLst>
            <a:outerShdw blurRad="50800" dist="50800" dir="5400000" algn="ctr" rotWithShape="0">
              <a:schemeClr val="bg2">
                <a:lumMod val="60000"/>
                <a:lumOff val="40000"/>
              </a:schemeClr>
            </a:outerShdw>
          </a:effectLst>
        </p:spPr>
      </p:pic>
      <p:sp>
        <p:nvSpPr>
          <p:cNvPr id="5" name="TextBox 4">
            <a:extLst>
              <a:ext uri="{FF2B5EF4-FFF2-40B4-BE49-F238E27FC236}">
                <a16:creationId xmlns:a16="http://schemas.microsoft.com/office/drawing/2014/main" id="{57E15AB0-C845-4001-8DDB-26D1F63F05B6}"/>
              </a:ext>
            </a:extLst>
          </p:cNvPr>
          <p:cNvSpPr txBox="1"/>
          <p:nvPr/>
        </p:nvSpPr>
        <p:spPr>
          <a:xfrm>
            <a:off x="5224312" y="461030"/>
            <a:ext cx="2922595" cy="324320"/>
          </a:xfrm>
          <a:prstGeom prst="rect">
            <a:avLst/>
          </a:prstGeom>
          <a:noFill/>
        </p:spPr>
        <p:txBody>
          <a:bodyPr wrap="none" rtlCol="0">
            <a:spAutoFit/>
          </a:bodyPr>
          <a:lstStyle/>
          <a:p>
            <a:pPr algn="l">
              <a:lnSpc>
                <a:spcPts val="1600"/>
              </a:lnSpc>
              <a:spcAft>
                <a:spcPts val="600"/>
              </a:spcAft>
            </a:pPr>
            <a:r>
              <a:rPr lang="en-US" sz="2400" dirty="0">
                <a:solidFill>
                  <a:schemeClr val="bg1"/>
                </a:solidFill>
                <a:latin typeface="IBM Plex Sans" charset="0"/>
                <a:ea typeface="IBM Plex Sans" charset="0"/>
                <a:cs typeface="IBM Plex Sans" charset="0"/>
              </a:rPr>
              <a:t>and open standards</a:t>
            </a:r>
          </a:p>
        </p:txBody>
      </p:sp>
      <p:pic>
        <p:nvPicPr>
          <p:cNvPr id="9" name="Picture 8">
            <a:extLst>
              <a:ext uri="{FF2B5EF4-FFF2-40B4-BE49-F238E27FC236}">
                <a16:creationId xmlns:a16="http://schemas.microsoft.com/office/drawing/2014/main" id="{E4A82E71-3F17-4033-8922-ADBEFF2D01AF}"/>
              </a:ext>
            </a:extLst>
          </p:cNvPr>
          <p:cNvPicPr>
            <a:picLocks noChangeAspect="1"/>
          </p:cNvPicPr>
          <p:nvPr/>
        </p:nvPicPr>
        <p:blipFill>
          <a:blip r:embed="rId4"/>
          <a:stretch>
            <a:fillRect/>
          </a:stretch>
        </p:blipFill>
        <p:spPr>
          <a:xfrm>
            <a:off x="5224312" y="4183647"/>
            <a:ext cx="770940" cy="770940"/>
          </a:xfrm>
          <a:prstGeom prst="rect">
            <a:avLst/>
          </a:prstGeom>
        </p:spPr>
      </p:pic>
      <p:pic>
        <p:nvPicPr>
          <p:cNvPr id="11" name="Picture 10">
            <a:extLst>
              <a:ext uri="{FF2B5EF4-FFF2-40B4-BE49-F238E27FC236}">
                <a16:creationId xmlns:a16="http://schemas.microsoft.com/office/drawing/2014/main" id="{DB04BF9C-2880-4DA8-B873-F54F750B7A62}"/>
              </a:ext>
            </a:extLst>
          </p:cNvPr>
          <p:cNvPicPr>
            <a:picLocks noChangeAspect="1"/>
          </p:cNvPicPr>
          <p:nvPr/>
        </p:nvPicPr>
        <p:blipFill>
          <a:blip r:embed="rId5"/>
          <a:stretch>
            <a:fillRect/>
          </a:stretch>
        </p:blipFill>
        <p:spPr>
          <a:xfrm>
            <a:off x="6131127" y="4217832"/>
            <a:ext cx="2867068" cy="713978"/>
          </a:xfrm>
          <a:prstGeom prst="rect">
            <a:avLst/>
          </a:prstGeom>
        </p:spPr>
      </p:pic>
    </p:spTree>
    <p:extLst>
      <p:ext uri="{BB962C8B-B14F-4D97-AF65-F5344CB8AC3E}">
        <p14:creationId xmlns:p14="http://schemas.microsoft.com/office/powerpoint/2010/main" val="267926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Recurrent Neural Networks</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265718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Some types of data inherently contain sequential aspects, such as:</a:t>
            </a:r>
          </a:p>
          <a:p>
            <a:endParaRPr lang="en-US" sz="1800" dirty="0"/>
          </a:p>
          <a:p>
            <a:endParaRPr lang="en-US" sz="1800" dirty="0"/>
          </a:p>
          <a:p>
            <a:pPr lvl="1"/>
            <a:r>
              <a:rPr lang="en-US" sz="1800" dirty="0"/>
              <a:t>                    Time series data                                                            Text  data     </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endParaRPr lang="en-US" sz="1800" dirty="0"/>
          </a:p>
          <a:p>
            <a:pPr lvl="1"/>
            <a:endParaRPr lang="en-US" sz="1800" dirty="0"/>
          </a:p>
          <a:p>
            <a:pPr lvl="1"/>
            <a:endParaRPr lang="en-US" sz="1800" dirty="0"/>
          </a:p>
        </p:txBody>
      </p:sp>
      <p:pic>
        <p:nvPicPr>
          <p:cNvPr id="7" name="Picture 6">
            <a:extLst>
              <a:ext uri="{FF2B5EF4-FFF2-40B4-BE49-F238E27FC236}">
                <a16:creationId xmlns:a16="http://schemas.microsoft.com/office/drawing/2014/main" id="{88BB8B8D-2B55-B646-8EA0-9D7845F45C8F}"/>
              </a:ext>
            </a:extLst>
          </p:cNvPr>
          <p:cNvPicPr>
            <a:picLocks noChangeAspect="1"/>
          </p:cNvPicPr>
          <p:nvPr/>
        </p:nvPicPr>
        <p:blipFill>
          <a:blip r:embed="rId3"/>
          <a:stretch>
            <a:fillRect/>
          </a:stretch>
        </p:blipFill>
        <p:spPr>
          <a:xfrm>
            <a:off x="147269" y="2397252"/>
            <a:ext cx="3886200" cy="2098548"/>
          </a:xfrm>
          <a:prstGeom prst="rect">
            <a:avLst/>
          </a:prstGeom>
        </p:spPr>
      </p:pic>
      <p:pic>
        <p:nvPicPr>
          <p:cNvPr id="8" name="Picture 7">
            <a:extLst>
              <a:ext uri="{FF2B5EF4-FFF2-40B4-BE49-F238E27FC236}">
                <a16:creationId xmlns:a16="http://schemas.microsoft.com/office/drawing/2014/main" id="{CCB8E451-09E2-4449-886F-2957A522005C}"/>
              </a:ext>
            </a:extLst>
          </p:cNvPr>
          <p:cNvPicPr>
            <a:picLocks noChangeAspect="1"/>
          </p:cNvPicPr>
          <p:nvPr/>
        </p:nvPicPr>
        <p:blipFill>
          <a:blip r:embed="rId4"/>
          <a:stretch>
            <a:fillRect/>
          </a:stretch>
        </p:blipFill>
        <p:spPr>
          <a:xfrm>
            <a:off x="4128186" y="2657731"/>
            <a:ext cx="4868545" cy="1651635"/>
          </a:xfrm>
          <a:prstGeom prst="rect">
            <a:avLst/>
          </a:prstGeom>
        </p:spPr>
      </p:pic>
    </p:spTree>
    <p:extLst>
      <p:ext uri="{BB962C8B-B14F-4D97-AF65-F5344CB8AC3E}">
        <p14:creationId xmlns:p14="http://schemas.microsoft.com/office/powerpoint/2010/main" val="410871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32</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pPr lvl="1"/>
            <a:endParaRPr lang="en-US" sz="1800" dirty="0"/>
          </a:p>
          <a:p>
            <a:pPr lvl="1"/>
            <a:r>
              <a:rPr lang="en-US" sz="2000" dirty="0"/>
              <a:t>RNN structures typically include the following types of layers:</a:t>
            </a:r>
          </a:p>
          <a:p>
            <a:pPr lvl="1"/>
            <a:endParaRPr lang="en-US" sz="2000" dirty="0"/>
          </a:p>
          <a:p>
            <a:pPr lvl="1"/>
            <a:endParaRPr lang="en-US" sz="2000" dirty="0"/>
          </a:p>
          <a:p>
            <a:pPr marL="487362" lvl="2" indent="-285750">
              <a:buFont typeface="Arial" panose="020B0604020202020204" pitchFamily="34" charset="0"/>
              <a:buChar char="•"/>
            </a:pPr>
            <a:r>
              <a:rPr lang="en-US" sz="2000" dirty="0"/>
              <a:t>Embedding  (if analyzing text data)</a:t>
            </a:r>
          </a:p>
          <a:p>
            <a:pPr marL="487362" lvl="2" indent="-285750">
              <a:buFont typeface="Arial" panose="020B0604020202020204" pitchFamily="34" charset="0"/>
              <a:buChar char="•"/>
            </a:pPr>
            <a:endParaRPr lang="en-US" sz="2000" dirty="0"/>
          </a:p>
          <a:p>
            <a:pPr marL="487362" lvl="2" indent="-285750">
              <a:buFont typeface="Arial" panose="020B0604020202020204" pitchFamily="34" charset="0"/>
              <a:buChar char="•"/>
            </a:pPr>
            <a:r>
              <a:rPr lang="en-US" sz="2000" dirty="0"/>
              <a:t>Recurrent</a:t>
            </a:r>
          </a:p>
          <a:p>
            <a:pPr marL="487362" lvl="2" indent="-285750">
              <a:buFont typeface="Arial" panose="020B0604020202020204" pitchFamily="34" charset="0"/>
              <a:buChar char="•"/>
            </a:pPr>
            <a:endParaRPr lang="en-US" sz="2000" dirty="0"/>
          </a:p>
          <a:p>
            <a:pPr marL="487362" lvl="2" indent="-285750">
              <a:buFont typeface="Arial" panose="020B0604020202020204" pitchFamily="34" charset="0"/>
              <a:buChar char="•"/>
            </a:pPr>
            <a:r>
              <a:rPr lang="en-US" sz="2000" dirty="0"/>
              <a:t>Fully connected or dense </a:t>
            </a:r>
          </a:p>
        </p:txBody>
      </p:sp>
    </p:spTree>
    <p:extLst>
      <p:ext uri="{BB962C8B-B14F-4D97-AF65-F5344CB8AC3E}">
        <p14:creationId xmlns:p14="http://schemas.microsoft.com/office/powerpoint/2010/main" val="126130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Simple recurrent network layer structure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dirty="0"/>
              <a:t>By François </a:t>
            </a:r>
            <a:r>
              <a:rPr lang="en-US" dirty="0" err="1"/>
              <a:t>Deloche</a:t>
            </a:r>
            <a:r>
              <a:rPr lang="en-US" dirty="0"/>
              <a:t> - Own work, CC BY-SA 4.0, https://commons.wikimedia.org/w/index.php?curid=60109157</a:t>
            </a:r>
          </a:p>
          <a:p>
            <a:endParaRPr lang="en-US" dirty="0"/>
          </a:p>
        </p:txBody>
      </p:sp>
      <p:pic>
        <p:nvPicPr>
          <p:cNvPr id="7" name="Picture 6">
            <a:extLst>
              <a:ext uri="{FF2B5EF4-FFF2-40B4-BE49-F238E27FC236}">
                <a16:creationId xmlns:a16="http://schemas.microsoft.com/office/drawing/2014/main" id="{4CDB3D30-B7D2-F44C-8010-74C66850F9BF}"/>
              </a:ext>
            </a:extLst>
          </p:cNvPr>
          <p:cNvPicPr>
            <a:picLocks noChangeAspect="1"/>
          </p:cNvPicPr>
          <p:nvPr/>
        </p:nvPicPr>
        <p:blipFill>
          <a:blip r:embed="rId3"/>
          <a:stretch>
            <a:fillRect/>
          </a:stretch>
        </p:blipFill>
        <p:spPr>
          <a:xfrm>
            <a:off x="429006" y="1532337"/>
            <a:ext cx="8267700" cy="2540000"/>
          </a:xfrm>
          <a:prstGeom prst="rect">
            <a:avLst/>
          </a:prstGeom>
        </p:spPr>
      </p:pic>
    </p:spTree>
    <p:extLst>
      <p:ext uri="{BB962C8B-B14F-4D97-AF65-F5344CB8AC3E}">
        <p14:creationId xmlns:p14="http://schemas.microsoft.com/office/powerpoint/2010/main" val="34197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Long Short-Term Memory (LSTM)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34</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dirty="0"/>
              <a:t>By François </a:t>
            </a:r>
            <a:r>
              <a:rPr lang="en-US" dirty="0" err="1"/>
              <a:t>Deloche</a:t>
            </a:r>
            <a:r>
              <a:rPr lang="en-US" dirty="0"/>
              <a:t> - Own work, CC BY-SA 4.0, https://commons.wikimedia.org/w/index.php?curid=60149410</a:t>
            </a:r>
          </a:p>
        </p:txBody>
      </p:sp>
      <p:pic>
        <p:nvPicPr>
          <p:cNvPr id="9" name="Picture 8">
            <a:extLst>
              <a:ext uri="{FF2B5EF4-FFF2-40B4-BE49-F238E27FC236}">
                <a16:creationId xmlns:a16="http://schemas.microsoft.com/office/drawing/2014/main" id="{DDF3116D-2949-6C4E-84A8-AC83BE480FC6}"/>
              </a:ext>
            </a:extLst>
          </p:cNvPr>
          <p:cNvPicPr>
            <a:picLocks noChangeAspect="1"/>
          </p:cNvPicPr>
          <p:nvPr/>
        </p:nvPicPr>
        <p:blipFill>
          <a:blip r:embed="rId2"/>
          <a:stretch>
            <a:fillRect/>
          </a:stretch>
        </p:blipFill>
        <p:spPr>
          <a:xfrm>
            <a:off x="958342" y="753993"/>
            <a:ext cx="7227316" cy="3290824"/>
          </a:xfrm>
          <a:prstGeom prst="rect">
            <a:avLst/>
          </a:prstGeom>
        </p:spPr>
      </p:pic>
    </p:spTree>
    <p:extLst>
      <p:ext uri="{BB962C8B-B14F-4D97-AF65-F5344CB8AC3E}">
        <p14:creationId xmlns:p14="http://schemas.microsoft.com/office/powerpoint/2010/main" val="405735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Gated Recurrent Units (GRU)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By François </a:t>
            </a:r>
            <a:r>
              <a:rPr lang="en-US" dirty="0" err="1"/>
              <a:t>Deloche</a:t>
            </a:r>
            <a:r>
              <a:rPr lang="en-US" dirty="0"/>
              <a:t> - Own work, CC BY-SA 4.0, https://commons.wikimedia.org/w/index.php?curid=60466441</a:t>
            </a:r>
          </a:p>
          <a:p>
            <a:endParaRPr lang="en-US" dirty="0"/>
          </a:p>
        </p:txBody>
      </p:sp>
      <p:pic>
        <p:nvPicPr>
          <p:cNvPr id="8" name="Picture 7">
            <a:extLst>
              <a:ext uri="{FF2B5EF4-FFF2-40B4-BE49-F238E27FC236}">
                <a16:creationId xmlns:a16="http://schemas.microsoft.com/office/drawing/2014/main" id="{0750ABF9-1800-1548-B1F8-A35C91B3CCC7}"/>
              </a:ext>
            </a:extLst>
          </p:cNvPr>
          <p:cNvPicPr>
            <a:picLocks noChangeAspect="1"/>
          </p:cNvPicPr>
          <p:nvPr/>
        </p:nvPicPr>
        <p:blipFill>
          <a:blip r:embed="rId2"/>
          <a:stretch>
            <a:fillRect/>
          </a:stretch>
        </p:blipFill>
        <p:spPr>
          <a:xfrm>
            <a:off x="876109" y="647700"/>
            <a:ext cx="7391781" cy="3513582"/>
          </a:xfrm>
          <a:prstGeom prst="rect">
            <a:avLst/>
          </a:prstGeom>
        </p:spPr>
      </p:pic>
    </p:spTree>
    <p:extLst>
      <p:ext uri="{BB962C8B-B14F-4D97-AF65-F5344CB8AC3E}">
        <p14:creationId xmlns:p14="http://schemas.microsoft.com/office/powerpoint/2010/main" val="1931031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Example Time! </a:t>
            </a:r>
            <a:br>
              <a:rPr lang="en-US" sz="6000"/>
            </a:br>
            <a:r>
              <a:rPr lang="en-US" sz="3600"/>
              <a:t>RStudio </a:t>
            </a:r>
            <a:r>
              <a:rPr lang="en-US" sz="3600" dirty="0"/>
              <a:t>in IBM Watson Studio</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Tree>
    <p:extLst>
      <p:ext uri="{BB962C8B-B14F-4D97-AF65-F5344CB8AC3E}">
        <p14:creationId xmlns:p14="http://schemas.microsoft.com/office/powerpoint/2010/main" val="2165833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BE3574-1A9C-4BC6-81AA-DADAA429C739}"/>
              </a:ext>
            </a:extLst>
          </p:cNvPr>
          <p:cNvSpPr>
            <a:spLocks noGrp="1"/>
          </p:cNvSpPr>
          <p:nvPr>
            <p:ph type="title"/>
          </p:nvPr>
        </p:nvSpPr>
        <p:spPr>
          <a:xfrm>
            <a:off x="210311" y="175530"/>
            <a:ext cx="6072501" cy="4320270"/>
          </a:xfrm>
        </p:spPr>
        <p:txBody>
          <a:bodyPr/>
          <a:lstStyle/>
          <a:p>
            <a:pPr>
              <a:lnSpc>
                <a:spcPct val="200000"/>
              </a:lnSpc>
            </a:pPr>
            <a:r>
              <a:rPr lang="en-US" sz="6000" dirty="0"/>
              <a:t>Model deployment</a:t>
            </a:r>
          </a:p>
        </p:txBody>
      </p:sp>
      <p:sp>
        <p:nvSpPr>
          <p:cNvPr id="3" name="Footer Placeholder 2">
            <a:extLst>
              <a:ext uri="{FF2B5EF4-FFF2-40B4-BE49-F238E27FC236}">
                <a16:creationId xmlns:a16="http://schemas.microsoft.com/office/drawing/2014/main" id="{5D27874F-0827-4FAD-899E-272223FDA3C1}"/>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70E1736-A724-41A6-AD81-65505C0B934B}"/>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2160240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0E84-1E81-4749-A29C-3026347A3BF2}"/>
              </a:ext>
            </a:extLst>
          </p:cNvPr>
          <p:cNvSpPr>
            <a:spLocks noGrp="1"/>
          </p:cNvSpPr>
          <p:nvPr>
            <p:ph type="title"/>
          </p:nvPr>
        </p:nvSpPr>
        <p:spPr>
          <a:xfrm>
            <a:off x="210312" y="175530"/>
            <a:ext cx="4142232" cy="472170"/>
          </a:xfrm>
        </p:spPr>
        <p:txBody>
          <a:bodyPr/>
          <a:lstStyle/>
          <a:p>
            <a:r>
              <a:rPr lang="en-US" sz="2800" b="1" dirty="0"/>
              <a:t>Model deployment</a:t>
            </a:r>
          </a:p>
        </p:txBody>
      </p:sp>
      <p:sp>
        <p:nvSpPr>
          <p:cNvPr id="3" name="Footer Placeholder 2">
            <a:extLst>
              <a:ext uri="{FF2B5EF4-FFF2-40B4-BE49-F238E27FC236}">
                <a16:creationId xmlns:a16="http://schemas.microsoft.com/office/drawing/2014/main" id="{DDD42AA6-9815-4E14-A4BB-B4170C71EAB4}"/>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594DA935-0897-4F4D-8E1B-B7ADD13DA0B2}"/>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 name="Picture 6">
            <a:extLst>
              <a:ext uri="{FF2B5EF4-FFF2-40B4-BE49-F238E27FC236}">
                <a16:creationId xmlns:a16="http://schemas.microsoft.com/office/drawing/2014/main" id="{92F12D3B-DE95-41F0-B109-A01F53DF9CFC}"/>
              </a:ext>
            </a:extLst>
          </p:cNvPr>
          <p:cNvPicPr>
            <a:picLocks noChangeAspect="1"/>
          </p:cNvPicPr>
          <p:nvPr/>
        </p:nvPicPr>
        <p:blipFill rotWithShape="1">
          <a:blip r:embed="rId2"/>
          <a:srcRect l="10719" t="17053" r="7810"/>
          <a:stretch/>
        </p:blipFill>
        <p:spPr>
          <a:xfrm>
            <a:off x="4414746" y="188913"/>
            <a:ext cx="4572000" cy="2622217"/>
          </a:xfrm>
          <a:prstGeom prst="rect">
            <a:avLst/>
          </a:prstGeom>
        </p:spPr>
      </p:pic>
      <p:sp>
        <p:nvSpPr>
          <p:cNvPr id="6" name="Text Placeholder 5">
            <a:extLst>
              <a:ext uri="{FF2B5EF4-FFF2-40B4-BE49-F238E27FC236}">
                <a16:creationId xmlns:a16="http://schemas.microsoft.com/office/drawing/2014/main" id="{202172CB-72CD-4C01-9F39-ED4DB61B6284}"/>
              </a:ext>
            </a:extLst>
          </p:cNvPr>
          <p:cNvSpPr>
            <a:spLocks noGrp="1"/>
          </p:cNvSpPr>
          <p:nvPr>
            <p:ph type="body" sz="quarter" idx="13"/>
          </p:nvPr>
        </p:nvSpPr>
        <p:spPr>
          <a:xfrm>
            <a:off x="284879" y="759250"/>
            <a:ext cx="8062562" cy="3252216"/>
          </a:xfrm>
        </p:spPr>
        <p:txBody>
          <a:bodyPr/>
          <a:lstStyle/>
          <a:p>
            <a:r>
              <a:rPr lang="en-US" sz="2000" b="1" dirty="0"/>
              <a:t>Challenges:</a:t>
            </a:r>
          </a:p>
          <a:p>
            <a:pPr marL="457200" indent="-457200">
              <a:buFont typeface="Courier New" panose="02070309020205020404" pitchFamily="49" charset="0"/>
              <a:buChar char="o"/>
            </a:pPr>
            <a:r>
              <a:rPr lang="en-US" sz="2000" dirty="0"/>
              <a:t>Different Teams </a:t>
            </a:r>
          </a:p>
          <a:p>
            <a:pPr marL="457200" indent="-457200">
              <a:buFont typeface="Courier New" panose="02070309020205020404" pitchFamily="49" charset="0"/>
              <a:buChar char="o"/>
            </a:pPr>
            <a:r>
              <a:rPr lang="en-US" sz="2000" dirty="0"/>
              <a:t>Different environments</a:t>
            </a:r>
          </a:p>
          <a:p>
            <a:pPr marL="457200" indent="-457200">
              <a:lnSpc>
                <a:spcPct val="100000"/>
              </a:lnSpc>
              <a:buFont typeface="Courier New" panose="02070309020205020404" pitchFamily="49" charset="0"/>
              <a:buChar char="o"/>
            </a:pPr>
            <a:r>
              <a:rPr lang="en-US" sz="2000" dirty="0"/>
              <a:t>Need to keep data prep steps</a:t>
            </a:r>
          </a:p>
          <a:p>
            <a:pPr>
              <a:lnSpc>
                <a:spcPct val="100000"/>
              </a:lnSpc>
            </a:pPr>
            <a:r>
              <a:rPr lang="en-US" sz="800" dirty="0"/>
              <a:t>     </a:t>
            </a:r>
          </a:p>
          <a:p>
            <a:pPr>
              <a:lnSpc>
                <a:spcPct val="100000"/>
              </a:lnSpc>
            </a:pPr>
            <a:r>
              <a:rPr lang="en-US" sz="2000" dirty="0"/>
              <a:t>Solutions: open standards</a:t>
            </a:r>
          </a:p>
          <a:p>
            <a:endParaRPr lang="en-US" sz="2000" dirty="0"/>
          </a:p>
          <a:p>
            <a:r>
              <a:rPr lang="en-US" sz="2000" b="1" dirty="0"/>
              <a:t>PMML</a:t>
            </a:r>
            <a:r>
              <a:rPr lang="en-US" sz="2000" dirty="0"/>
              <a:t>: Predictive Model Markup Language – XML based, &gt;20 years</a:t>
            </a:r>
          </a:p>
          <a:p>
            <a:endParaRPr lang="en-US" sz="2000" dirty="0"/>
          </a:p>
          <a:p>
            <a:r>
              <a:rPr lang="en-US" sz="2000" b="1" dirty="0"/>
              <a:t>PFA</a:t>
            </a:r>
            <a:r>
              <a:rPr lang="en-US" sz="2000" dirty="0"/>
              <a:t>: Portable Format for Analytics, JSON based, ~5 years </a:t>
            </a:r>
          </a:p>
          <a:p>
            <a:endParaRPr lang="en-US" sz="2000" dirty="0"/>
          </a:p>
          <a:p>
            <a:r>
              <a:rPr lang="en-US" sz="2000" b="1" dirty="0"/>
              <a:t>ONNX</a:t>
            </a:r>
            <a:r>
              <a:rPr lang="en-US" sz="2000" dirty="0"/>
              <a:t>: Open Neural Network </a:t>
            </a:r>
            <a:r>
              <a:rPr lang="en-US" sz="2000" dirty="0" err="1"/>
              <a:t>eXchange</a:t>
            </a:r>
            <a:r>
              <a:rPr lang="en-US" sz="2000" dirty="0"/>
              <a:t>, </a:t>
            </a:r>
            <a:r>
              <a:rPr lang="en-US" sz="2000" dirty="0" err="1"/>
              <a:t>Protobuf</a:t>
            </a:r>
            <a:r>
              <a:rPr lang="en-US" sz="2000" dirty="0"/>
              <a:t>, &lt; 2 years</a:t>
            </a:r>
          </a:p>
          <a:p>
            <a:endParaRPr lang="en-US" sz="2000" dirty="0"/>
          </a:p>
          <a:p>
            <a:r>
              <a:rPr lang="en-US" sz="2000" dirty="0"/>
              <a:t>Or Docker containers</a:t>
            </a:r>
          </a:p>
          <a:p>
            <a:endParaRPr lang="en-US" sz="2000" dirty="0"/>
          </a:p>
          <a:p>
            <a:endParaRPr lang="en-US" sz="2000" dirty="0"/>
          </a:p>
        </p:txBody>
      </p:sp>
      <p:sp>
        <p:nvSpPr>
          <p:cNvPr id="5" name="Oval 4">
            <a:extLst>
              <a:ext uri="{FF2B5EF4-FFF2-40B4-BE49-F238E27FC236}">
                <a16:creationId xmlns:a16="http://schemas.microsoft.com/office/drawing/2014/main" id="{B609B098-9FDD-4366-9603-FFF57FFDA082}"/>
              </a:ext>
            </a:extLst>
          </p:cNvPr>
          <p:cNvSpPr/>
          <p:nvPr/>
        </p:nvSpPr>
        <p:spPr bwMode="auto">
          <a:xfrm>
            <a:off x="6077556" y="1403634"/>
            <a:ext cx="1246379" cy="896928"/>
          </a:xfrm>
          <a:prstGeom prst="ellipse">
            <a:avLst/>
          </a:prstGeom>
          <a:noFill/>
          <a:ln w="57150">
            <a:solidFill>
              <a:srgbClr val="FB4B5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p:txBody>
      </p:sp>
    </p:spTree>
    <p:extLst>
      <p:ext uri="{BB962C8B-B14F-4D97-AF65-F5344CB8AC3E}">
        <p14:creationId xmlns:p14="http://schemas.microsoft.com/office/powerpoint/2010/main" val="3865161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C9F5-2496-4CBB-88D5-5A65A0321F3A}"/>
              </a:ext>
            </a:extLst>
          </p:cNvPr>
          <p:cNvSpPr>
            <a:spLocks noGrp="1"/>
          </p:cNvSpPr>
          <p:nvPr>
            <p:ph type="title"/>
          </p:nvPr>
        </p:nvSpPr>
        <p:spPr>
          <a:xfrm>
            <a:off x="210312" y="175530"/>
            <a:ext cx="4142232" cy="472170"/>
          </a:xfrm>
        </p:spPr>
        <p:txBody>
          <a:bodyPr/>
          <a:lstStyle/>
          <a:p>
            <a:r>
              <a:rPr lang="en-US" b="1" dirty="0"/>
              <a:t>What are PMML and PFA?</a:t>
            </a:r>
          </a:p>
        </p:txBody>
      </p:sp>
      <p:sp>
        <p:nvSpPr>
          <p:cNvPr id="3" name="Footer Placeholder 2">
            <a:extLst>
              <a:ext uri="{FF2B5EF4-FFF2-40B4-BE49-F238E27FC236}">
                <a16:creationId xmlns:a16="http://schemas.microsoft.com/office/drawing/2014/main" id="{1576F84F-AB14-49C1-9E20-103128BC9E05}"/>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6F964FD-BFB6-4B77-9139-652C7235D919}"/>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39</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1FE8A494-6204-4F28-8601-43D403674892}"/>
              </a:ext>
            </a:extLst>
          </p:cNvPr>
          <p:cNvSpPr>
            <a:spLocks noGrp="1"/>
          </p:cNvSpPr>
          <p:nvPr>
            <p:ph type="body" sz="quarter" idx="13"/>
          </p:nvPr>
        </p:nvSpPr>
        <p:spPr>
          <a:xfrm>
            <a:off x="228665" y="1016024"/>
            <a:ext cx="8117535" cy="3252216"/>
          </a:xfrm>
        </p:spPr>
        <p:txBody>
          <a:bodyPr/>
          <a:lstStyle/>
          <a:p>
            <a:r>
              <a:rPr lang="en-US" sz="2000" dirty="0"/>
              <a:t>XML and JSON for model exchange and deployment</a:t>
            </a:r>
          </a:p>
          <a:p>
            <a:endParaRPr lang="en-US" sz="2000" dirty="0"/>
          </a:p>
          <a:p>
            <a:r>
              <a:rPr lang="en-US" sz="2000" dirty="0"/>
              <a:t>PMML 0.7 in 1997, 1.1 in 2000,  4.4 in 2019</a:t>
            </a:r>
          </a:p>
          <a:p>
            <a:endParaRPr lang="en-US" sz="2000" dirty="0"/>
          </a:p>
          <a:p>
            <a:r>
              <a:rPr lang="en-US" sz="2000" dirty="0"/>
              <a:t>Used by &gt;30 companies </a:t>
            </a:r>
          </a:p>
          <a:p>
            <a:r>
              <a:rPr lang="en-US" sz="2000" dirty="0"/>
              <a:t>and OS packages</a:t>
            </a:r>
          </a:p>
          <a:p>
            <a:endParaRPr lang="en-US" sz="2000" dirty="0"/>
          </a:p>
          <a:p>
            <a:r>
              <a:rPr lang="en-US" sz="2000" dirty="0"/>
              <a:t>dmg.org/</a:t>
            </a:r>
            <a:r>
              <a:rPr lang="en-US" sz="2000" dirty="0" err="1"/>
              <a:t>pmml</a:t>
            </a:r>
            <a:endParaRPr lang="en-US" sz="2000" dirty="0"/>
          </a:p>
          <a:p>
            <a:endParaRPr lang="en-US" sz="2000" dirty="0"/>
          </a:p>
          <a:p>
            <a:r>
              <a:rPr lang="en-US" sz="2000" dirty="0"/>
              <a:t>PFA – small math </a:t>
            </a:r>
          </a:p>
          <a:p>
            <a:r>
              <a:rPr lang="en-US" sz="2000" dirty="0"/>
              <a:t>programming language </a:t>
            </a:r>
          </a:p>
          <a:p>
            <a:endParaRPr lang="en-US" sz="2000" dirty="0"/>
          </a:p>
          <a:p>
            <a:r>
              <a:rPr lang="en-US" sz="2000" dirty="0"/>
              <a:t>dmg.org/</a:t>
            </a:r>
            <a:r>
              <a:rPr lang="en-US" sz="2000" dirty="0" err="1"/>
              <a:t>pfa</a:t>
            </a:r>
            <a:endParaRPr lang="en-US" sz="2000" dirty="0"/>
          </a:p>
          <a:p>
            <a:endParaRPr lang="en-US" sz="2000" dirty="0"/>
          </a:p>
        </p:txBody>
      </p:sp>
      <p:pic>
        <p:nvPicPr>
          <p:cNvPr id="7" name="Picture 6">
            <a:extLst>
              <a:ext uri="{FF2B5EF4-FFF2-40B4-BE49-F238E27FC236}">
                <a16:creationId xmlns:a16="http://schemas.microsoft.com/office/drawing/2014/main" id="{2C07522E-0297-43FC-A343-B4FDB18F2FFF}"/>
              </a:ext>
            </a:extLst>
          </p:cNvPr>
          <p:cNvPicPr>
            <a:picLocks noChangeAspect="1"/>
          </p:cNvPicPr>
          <p:nvPr/>
        </p:nvPicPr>
        <p:blipFill>
          <a:blip r:embed="rId3"/>
          <a:stretch>
            <a:fillRect/>
          </a:stretch>
        </p:blipFill>
        <p:spPr>
          <a:xfrm>
            <a:off x="6013313" y="52377"/>
            <a:ext cx="2920375" cy="887973"/>
          </a:xfrm>
          <a:prstGeom prst="rect">
            <a:avLst/>
          </a:prstGeom>
        </p:spPr>
      </p:pic>
      <p:pic>
        <p:nvPicPr>
          <p:cNvPr id="8" name="Picture 7">
            <a:extLst>
              <a:ext uri="{FF2B5EF4-FFF2-40B4-BE49-F238E27FC236}">
                <a16:creationId xmlns:a16="http://schemas.microsoft.com/office/drawing/2014/main" id="{10137DF2-3C4F-4183-A264-94059B4FB95D}"/>
              </a:ext>
            </a:extLst>
          </p:cNvPr>
          <p:cNvPicPr>
            <a:picLocks noChangeAspect="1"/>
          </p:cNvPicPr>
          <p:nvPr/>
        </p:nvPicPr>
        <p:blipFill>
          <a:blip r:embed="rId4"/>
          <a:stretch>
            <a:fillRect/>
          </a:stretch>
        </p:blipFill>
        <p:spPr>
          <a:xfrm>
            <a:off x="3395980" y="1820725"/>
            <a:ext cx="5189968" cy="3133862"/>
          </a:xfrm>
          <a:prstGeom prst="rect">
            <a:avLst/>
          </a:prstGeom>
        </p:spPr>
      </p:pic>
    </p:spTree>
    <p:extLst>
      <p:ext uri="{BB962C8B-B14F-4D97-AF65-F5344CB8AC3E}">
        <p14:creationId xmlns:p14="http://schemas.microsoft.com/office/powerpoint/2010/main" val="164919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Text Placeholder 4"/>
          <p:cNvSpPr txBox="1">
            <a:spLocks noGrp="1"/>
          </p:cNvSpPr>
          <p:nvPr>
            <p:ph type="body" sz="half" idx="1"/>
          </p:nvPr>
        </p:nvSpPr>
        <p:spPr>
          <a:xfrm>
            <a:off x="228600" y="285387"/>
            <a:ext cx="4114800" cy="4300626"/>
          </a:xfrm>
          <a:prstGeom prst="rect">
            <a:avLst/>
          </a:prstGeom>
          <a:noFill/>
        </p:spPr>
        <p:txBody>
          <a:bodyPr vert="horz" lIns="0" tIns="0" rIns="0" bIns="0" rtlCol="0">
            <a:normAutofit/>
          </a:bodyPr>
          <a:lstStyle>
            <a:lvl1pPr>
              <a:defRPr sz="3600"/>
            </a:lvl1pPr>
          </a:lstStyle>
          <a:p>
            <a:pPr>
              <a:lnSpc>
                <a:spcPct val="100000"/>
              </a:lnSpc>
            </a:pPr>
            <a:r>
              <a:rPr dirty="0"/>
              <a:t>Center for Open Source Data and AI Technologies </a:t>
            </a:r>
          </a:p>
        </p:txBody>
      </p:sp>
      <p:sp>
        <p:nvSpPr>
          <p:cNvPr id="995" name="Content Placeholder 6"/>
          <p:cNvSpPr/>
          <p:nvPr/>
        </p:nvSpPr>
        <p:spPr>
          <a:xfrm>
            <a:off x="4572000" y="0"/>
            <a:ext cx="2286000" cy="2571750"/>
          </a:xfrm>
          <a:prstGeom prst="rect">
            <a:avLst/>
          </a:prstGeom>
          <a:solidFill>
            <a:srgbClr val="018C8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17" tIns="144017" rIns="144017" bIns="144017" anchor="ctr">
            <a:normAutofit/>
          </a:bodyPr>
          <a:lstStyle/>
          <a:p>
            <a:pPr algn="ctr" defTabSz="457188">
              <a:spcBef>
                <a:spcPts val="1050"/>
              </a:spcBef>
              <a:defRPr sz="4800">
                <a:solidFill>
                  <a:srgbClr val="FFFFFF"/>
                </a:solidFill>
                <a:latin typeface="HelvNeue Bold for IBM"/>
                <a:ea typeface="HelvNeue Bold for IBM"/>
                <a:cs typeface="HelvNeue Bold for IBM"/>
                <a:sym typeface="HelvNeue Bold for IBM"/>
              </a:defRPr>
            </a:pPr>
            <a:r>
              <a:rPr sz="3600"/>
              <a:t>CODAIT</a:t>
            </a:r>
          </a:p>
          <a:p>
            <a:pPr algn="ctr" defTabSz="457188">
              <a:spcBef>
                <a:spcPts val="1050"/>
              </a:spcBef>
              <a:defRPr sz="1400">
                <a:solidFill>
                  <a:srgbClr val="FFFFFF"/>
                </a:solidFill>
                <a:latin typeface="HelvNeue Bold for IBM"/>
                <a:ea typeface="HelvNeue Bold for IBM"/>
                <a:cs typeface="HelvNeue Bold for IBM"/>
                <a:sym typeface="HelvNeue Bold for IBM"/>
              </a:defRPr>
            </a:pPr>
            <a:r>
              <a:rPr sz="1050"/>
              <a:t>codait.org </a:t>
            </a:r>
          </a:p>
        </p:txBody>
      </p:sp>
      <p:sp>
        <p:nvSpPr>
          <p:cNvPr id="996" name="Content Placeholder 20"/>
          <p:cNvSpPr/>
          <p:nvPr/>
        </p:nvSpPr>
        <p:spPr>
          <a:xfrm>
            <a:off x="6858000" y="0"/>
            <a:ext cx="2286000" cy="25717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17" tIns="144017" rIns="144017" bIns="144017" anchor="ctr">
            <a:normAutofit/>
          </a:bodyPr>
          <a:lstStyle/>
          <a:p>
            <a:pPr defTabSz="457188">
              <a:spcBef>
                <a:spcPts val="1050"/>
              </a:spcBef>
              <a:defRPr>
                <a:solidFill>
                  <a:srgbClr val="FFFFFF"/>
                </a:solidFill>
              </a:defRPr>
            </a:pPr>
            <a:endParaRPr sz="1013"/>
          </a:p>
          <a:p>
            <a:pPr defTabSz="457188">
              <a:spcBef>
                <a:spcPts val="1050"/>
              </a:spcBef>
              <a:defRPr sz="2800">
                <a:solidFill>
                  <a:srgbClr val="FFFFFF"/>
                </a:solidFill>
              </a:defRPr>
            </a:pPr>
            <a:r>
              <a:rPr sz="2100"/>
              <a:t>codait </a:t>
            </a:r>
            <a:r>
              <a:rPr sz="1500"/>
              <a:t>(French) </a:t>
            </a:r>
          </a:p>
          <a:p>
            <a:pPr defTabSz="457188">
              <a:spcBef>
                <a:spcPts val="1050"/>
              </a:spcBef>
              <a:defRPr sz="2400">
                <a:solidFill>
                  <a:srgbClr val="FFFFFF"/>
                </a:solidFill>
              </a:defRPr>
            </a:pPr>
            <a:r>
              <a:rPr sz="1800"/>
              <a:t>= coder/coded </a:t>
            </a:r>
          </a:p>
          <a:p>
            <a:pPr defTabSz="457188">
              <a:spcBef>
                <a:spcPts val="1050"/>
              </a:spcBef>
              <a:defRPr>
                <a:solidFill>
                  <a:srgbClr val="FFFFFF"/>
                </a:solidFill>
              </a:defRPr>
            </a:pPr>
            <a:endParaRPr sz="1013"/>
          </a:p>
          <a:p>
            <a:pPr defTabSz="457188">
              <a:spcBef>
                <a:spcPts val="1050"/>
              </a:spcBef>
              <a:defRPr sz="1200">
                <a:solidFill>
                  <a:srgbClr val="FFFFFF"/>
                </a:solidFill>
              </a:defRPr>
            </a:pPr>
            <a:r>
              <a:rPr sz="900"/>
              <a:t>https://m.interglot.com/fr/en/codait </a:t>
            </a:r>
          </a:p>
        </p:txBody>
      </p:sp>
      <p:grpSp>
        <p:nvGrpSpPr>
          <p:cNvPr id="999" name="Content Placeholder 28"/>
          <p:cNvGrpSpPr/>
          <p:nvPr/>
        </p:nvGrpSpPr>
        <p:grpSpPr>
          <a:xfrm>
            <a:off x="5029200" y="2589652"/>
            <a:ext cx="4114800" cy="2571752"/>
            <a:chOff x="0" y="0"/>
            <a:chExt cx="5486400" cy="3429001"/>
          </a:xfrm>
        </p:grpSpPr>
        <p:sp>
          <p:nvSpPr>
            <p:cNvPr id="997" name="Rectangle"/>
            <p:cNvSpPr/>
            <p:nvPr/>
          </p:nvSpPr>
          <p:spPr>
            <a:xfrm flipH="1">
              <a:off x="0" y="0"/>
              <a:ext cx="5486400" cy="3429002"/>
            </a:xfrm>
            <a:prstGeom prst="rect">
              <a:avLst/>
            </a:prstGeom>
            <a:solidFill>
              <a:schemeClr val="accent3"/>
            </a:solidFill>
            <a:ln w="12700" cap="flat">
              <a:noFill/>
              <a:miter lim="400000"/>
            </a:ln>
            <a:effectLst/>
          </p:spPr>
          <p:txBody>
            <a:bodyPr wrap="square" lIns="0" tIns="0" rIns="0" bIns="0" numCol="1" anchor="t">
              <a:noAutofit/>
            </a:bodyPr>
            <a:lstStyle/>
            <a:p>
              <a:endParaRPr sz="1013"/>
            </a:p>
          </p:txBody>
        </p:sp>
        <p:pic>
          <p:nvPicPr>
            <p:cNvPr id="998" name="image26.jpeg" descr="image26.jpeg"/>
            <p:cNvPicPr>
              <a:picLocks noChangeAspect="1"/>
            </p:cNvPicPr>
            <p:nvPr/>
          </p:nvPicPr>
          <p:blipFill>
            <a:blip r:embed="rId3"/>
            <a:stretch>
              <a:fillRect/>
            </a:stretch>
          </p:blipFill>
          <p:spPr>
            <a:xfrm flipH="1">
              <a:off x="0" y="0"/>
              <a:ext cx="5486400" cy="3429002"/>
            </a:xfrm>
            <a:prstGeom prst="rect">
              <a:avLst/>
            </a:prstGeom>
            <a:ln w="12700" cap="flat">
              <a:noFill/>
              <a:miter lim="400000"/>
            </a:ln>
            <a:effectLst/>
          </p:spPr>
        </p:pic>
      </p:grpSp>
      <p:sp>
        <p:nvSpPr>
          <p:cNvPr id="1000" name="Rectangle 26"/>
          <p:cNvSpPr txBox="1"/>
          <p:nvPr/>
        </p:nvSpPr>
        <p:spPr>
          <a:xfrm>
            <a:off x="316523" y="2202478"/>
            <a:ext cx="4026878" cy="2031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p>
            <a:pPr defTabSz="685650">
              <a:defRPr sz="2400">
                <a:solidFill>
                  <a:srgbClr val="FFFFFF"/>
                </a:solidFill>
              </a:defRPr>
            </a:pPr>
            <a:r>
              <a:rPr sz="1800"/>
              <a:t>CODAIT aims to make AI solutions dramatically easier to create, deploy, and manage in the enterprise</a:t>
            </a:r>
          </a:p>
          <a:p>
            <a:pPr defTabSz="685650">
              <a:defRPr sz="2400">
                <a:solidFill>
                  <a:srgbClr val="FFFFFF"/>
                </a:solidFill>
              </a:defRPr>
            </a:pPr>
            <a:endParaRPr sz="1800"/>
          </a:p>
          <a:p>
            <a:pPr defTabSz="685650">
              <a:defRPr sz="2400">
                <a:solidFill>
                  <a:srgbClr val="FFFFFF"/>
                </a:solidFill>
              </a:defRPr>
            </a:pPr>
            <a:r>
              <a:rPr sz="1800"/>
              <a:t>Relaunch of the Spark Technology Center (STC) to reflect expanded mission </a:t>
            </a:r>
          </a:p>
        </p:txBody>
      </p:sp>
      <p:sp>
        <p:nvSpPr>
          <p:cNvPr id="1001" name="Rectangle 29"/>
          <p:cNvSpPr/>
          <p:nvPr/>
        </p:nvSpPr>
        <p:spPr>
          <a:xfrm>
            <a:off x="4572000" y="2589652"/>
            <a:ext cx="539603" cy="2571751"/>
          </a:xfrm>
          <a:prstGeom prst="rect">
            <a:avLst/>
          </a:prstGeom>
          <a:solidFill>
            <a:srgbClr val="FEFEFE"/>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900"/>
          </a:p>
        </p:txBody>
      </p:sp>
      <p:pic>
        <p:nvPicPr>
          <p:cNvPr id="1002" name="Picture 11" descr="Picture 11"/>
          <p:cNvPicPr>
            <a:picLocks noChangeAspect="1"/>
          </p:cNvPicPr>
          <p:nvPr/>
        </p:nvPicPr>
        <p:blipFill>
          <a:blip r:embed="rId4"/>
          <a:stretch>
            <a:fillRect/>
          </a:stretch>
        </p:blipFill>
        <p:spPr>
          <a:xfrm>
            <a:off x="6138154" y="151700"/>
            <a:ext cx="719847" cy="662435"/>
          </a:xfrm>
          <a:prstGeom prst="rect">
            <a:avLst/>
          </a:prstGeom>
          <a:ln w="12700">
            <a:miter lim="400000"/>
          </a:ln>
        </p:spPr>
      </p:pic>
      <p:sp>
        <p:nvSpPr>
          <p:cNvPr id="1003" name="Slide Number Placeholder 2"/>
          <p:cNvSpPr txBox="1">
            <a:spLocks noGrp="1"/>
          </p:cNvSpPr>
          <p:nvPr>
            <p:ph type="sldNum" sz="quarter" idx="2"/>
          </p:nvPr>
        </p:nvSpPr>
        <p:spPr>
          <a:xfrm>
            <a:off x="8820150" y="4847435"/>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2311-D564-4969-AA43-DBBB1B0D60EE}"/>
              </a:ext>
            </a:extLst>
          </p:cNvPr>
          <p:cNvSpPr>
            <a:spLocks noGrp="1"/>
          </p:cNvSpPr>
          <p:nvPr>
            <p:ph type="title"/>
          </p:nvPr>
        </p:nvSpPr>
        <p:spPr>
          <a:xfrm>
            <a:off x="228600" y="201168"/>
            <a:ext cx="7555523" cy="381000"/>
          </a:xfrm>
        </p:spPr>
        <p:txBody>
          <a:bodyPr/>
          <a:lstStyle/>
          <a:p>
            <a:r>
              <a:rPr lang="en-US" dirty="0"/>
              <a:t>Use of PMML and PFA in medical applications</a:t>
            </a:r>
          </a:p>
        </p:txBody>
      </p:sp>
      <p:sp>
        <p:nvSpPr>
          <p:cNvPr id="3" name="Slide Number Placeholder 2">
            <a:extLst>
              <a:ext uri="{FF2B5EF4-FFF2-40B4-BE49-F238E27FC236}">
                <a16:creationId xmlns:a16="http://schemas.microsoft.com/office/drawing/2014/main" id="{C033EEEC-F548-4B49-8CC3-E31A10F373F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pic>
        <p:nvPicPr>
          <p:cNvPr id="4" name="Picture 3">
            <a:extLst>
              <a:ext uri="{FF2B5EF4-FFF2-40B4-BE49-F238E27FC236}">
                <a16:creationId xmlns:a16="http://schemas.microsoft.com/office/drawing/2014/main" id="{C46ACBF6-9172-4F6D-8DFF-637C317ACDC5}"/>
              </a:ext>
            </a:extLst>
          </p:cNvPr>
          <p:cNvPicPr>
            <a:picLocks noChangeAspect="1"/>
          </p:cNvPicPr>
          <p:nvPr/>
        </p:nvPicPr>
        <p:blipFill>
          <a:blip r:embed="rId2"/>
          <a:stretch>
            <a:fillRect/>
          </a:stretch>
        </p:blipFill>
        <p:spPr>
          <a:xfrm>
            <a:off x="132286" y="1917617"/>
            <a:ext cx="8879428" cy="2712999"/>
          </a:xfrm>
          <a:prstGeom prst="rect">
            <a:avLst/>
          </a:prstGeom>
        </p:spPr>
      </p:pic>
      <p:pic>
        <p:nvPicPr>
          <p:cNvPr id="5" name="Picture 4">
            <a:extLst>
              <a:ext uri="{FF2B5EF4-FFF2-40B4-BE49-F238E27FC236}">
                <a16:creationId xmlns:a16="http://schemas.microsoft.com/office/drawing/2014/main" id="{35239B93-81C2-4E1A-9746-516512FEF700}"/>
              </a:ext>
            </a:extLst>
          </p:cNvPr>
          <p:cNvPicPr>
            <a:picLocks noChangeAspect="1"/>
          </p:cNvPicPr>
          <p:nvPr/>
        </p:nvPicPr>
        <p:blipFill>
          <a:blip r:embed="rId3"/>
          <a:stretch>
            <a:fillRect/>
          </a:stretch>
        </p:blipFill>
        <p:spPr>
          <a:xfrm>
            <a:off x="6487547" y="124865"/>
            <a:ext cx="1689300" cy="1694820"/>
          </a:xfrm>
          <a:prstGeom prst="rect">
            <a:avLst/>
          </a:prstGeom>
        </p:spPr>
      </p:pic>
      <p:sp>
        <p:nvSpPr>
          <p:cNvPr id="6" name="TextBox 5">
            <a:extLst>
              <a:ext uri="{FF2B5EF4-FFF2-40B4-BE49-F238E27FC236}">
                <a16:creationId xmlns:a16="http://schemas.microsoft.com/office/drawing/2014/main" id="{E6C04960-AE3B-48B9-B6E1-4107ADD77FA2}"/>
              </a:ext>
            </a:extLst>
          </p:cNvPr>
          <p:cNvSpPr txBox="1"/>
          <p:nvPr/>
        </p:nvSpPr>
        <p:spPr>
          <a:xfrm>
            <a:off x="4993193" y="834394"/>
            <a:ext cx="1407758" cy="92333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Ludovic Claude,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CHUV</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Lausanne,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Switzerland</a:t>
            </a:r>
          </a:p>
        </p:txBody>
      </p:sp>
      <p:sp>
        <p:nvSpPr>
          <p:cNvPr id="7" name="TextBox 6">
            <a:extLst>
              <a:ext uri="{FF2B5EF4-FFF2-40B4-BE49-F238E27FC236}">
                <a16:creationId xmlns:a16="http://schemas.microsoft.com/office/drawing/2014/main" id="{38164C34-ACFA-4572-AAAA-50881FE97C7B}"/>
              </a:ext>
            </a:extLst>
          </p:cNvPr>
          <p:cNvSpPr txBox="1"/>
          <p:nvPr/>
        </p:nvSpPr>
        <p:spPr>
          <a:xfrm flipH="1">
            <a:off x="600611" y="969108"/>
            <a:ext cx="4305986" cy="669414"/>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Human Brain Project </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B2B2B"/>
              </a:solidFill>
              <a:effectLst/>
              <a:uLnTx/>
              <a:uFillTx/>
              <a:latin typeface="IBM Plex Sans"/>
              <a:ea typeface="+mn-ea"/>
              <a:cs typeface="+mn-cs"/>
            </a:endParaRPr>
          </a:p>
        </p:txBody>
      </p:sp>
    </p:spTree>
    <p:extLst>
      <p:ext uri="{BB962C8B-B14F-4D97-AF65-F5344CB8AC3E}">
        <p14:creationId xmlns:p14="http://schemas.microsoft.com/office/powerpoint/2010/main" val="1303604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F044-3DB4-455C-96DF-E3BA5C2670D8}"/>
              </a:ext>
            </a:extLst>
          </p:cNvPr>
          <p:cNvSpPr>
            <a:spLocks noGrp="1"/>
          </p:cNvSpPr>
          <p:nvPr>
            <p:ph type="title"/>
          </p:nvPr>
        </p:nvSpPr>
        <p:spPr>
          <a:xfrm>
            <a:off x="1216384" y="0"/>
            <a:ext cx="7013216" cy="800100"/>
          </a:xfrm>
        </p:spPr>
        <p:txBody>
          <a:bodyPr/>
          <a:lstStyle/>
          <a:p>
            <a:r>
              <a:rPr lang="en-US" dirty="0"/>
              <a:t>ONNX: Open Neural Network </a:t>
            </a:r>
            <a:r>
              <a:rPr lang="en-US" dirty="0" err="1"/>
              <a:t>eXchange</a:t>
            </a:r>
            <a:endParaRPr lang="en-US" dirty="0"/>
          </a:p>
        </p:txBody>
      </p:sp>
      <p:sp>
        <p:nvSpPr>
          <p:cNvPr id="3" name="Footer Placeholder 2">
            <a:extLst>
              <a:ext uri="{FF2B5EF4-FFF2-40B4-BE49-F238E27FC236}">
                <a16:creationId xmlns:a16="http://schemas.microsoft.com/office/drawing/2014/main" id="{7C340958-8158-44A9-B25B-F2FEC5E281E3}"/>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8A6EF876-0E85-4DD3-8C46-F46FC1730EF8}"/>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0D88773B-A3E3-4A17-B637-390DD23605F6}"/>
              </a:ext>
            </a:extLst>
          </p:cNvPr>
          <p:cNvSpPr>
            <a:spLocks noGrp="1"/>
          </p:cNvSpPr>
          <p:nvPr>
            <p:ph type="body" sz="quarter" idx="13"/>
          </p:nvPr>
        </p:nvSpPr>
        <p:spPr>
          <a:xfrm>
            <a:off x="599048" y="2879739"/>
            <a:ext cx="4123944" cy="1924050"/>
          </a:xfrm>
        </p:spPr>
        <p:txBody>
          <a:bodyPr/>
          <a:lstStyle/>
          <a:p>
            <a:r>
              <a:rPr lang="en-US" sz="2000" dirty="0"/>
              <a:t>Since 2017</a:t>
            </a:r>
          </a:p>
          <a:p>
            <a:endParaRPr lang="en-US" sz="2000" dirty="0"/>
          </a:p>
          <a:p>
            <a:r>
              <a:rPr lang="en-US" sz="2000" dirty="0" err="1"/>
              <a:t>Protobuf</a:t>
            </a:r>
            <a:endParaRPr lang="en-US" sz="2000" dirty="0"/>
          </a:p>
          <a:p>
            <a:endParaRPr lang="en-US" sz="2000" dirty="0"/>
          </a:p>
          <a:p>
            <a:r>
              <a:rPr lang="en-US" sz="2000" dirty="0"/>
              <a:t>Covers DL and traditional ML</a:t>
            </a:r>
          </a:p>
          <a:p>
            <a:endParaRPr lang="en-US" sz="2000" dirty="0"/>
          </a:p>
          <a:p>
            <a:r>
              <a:rPr lang="en-US" sz="2000" dirty="0"/>
              <a:t>Active work by many companies</a:t>
            </a:r>
          </a:p>
        </p:txBody>
      </p:sp>
      <p:pic>
        <p:nvPicPr>
          <p:cNvPr id="8" name="Picture 7">
            <a:extLst>
              <a:ext uri="{FF2B5EF4-FFF2-40B4-BE49-F238E27FC236}">
                <a16:creationId xmlns:a16="http://schemas.microsoft.com/office/drawing/2014/main" id="{45CBBD4E-B0E0-42D5-973D-F173999BA443}"/>
              </a:ext>
            </a:extLst>
          </p:cNvPr>
          <p:cNvPicPr>
            <a:picLocks noChangeAspect="1"/>
          </p:cNvPicPr>
          <p:nvPr/>
        </p:nvPicPr>
        <p:blipFill>
          <a:blip r:embed="rId2"/>
          <a:stretch>
            <a:fillRect/>
          </a:stretch>
        </p:blipFill>
        <p:spPr>
          <a:xfrm>
            <a:off x="774619" y="457820"/>
            <a:ext cx="7454981" cy="2250441"/>
          </a:xfrm>
          <a:prstGeom prst="rect">
            <a:avLst/>
          </a:prstGeom>
        </p:spPr>
      </p:pic>
      <p:pic>
        <p:nvPicPr>
          <p:cNvPr id="5" name="Picture 4">
            <a:extLst>
              <a:ext uri="{FF2B5EF4-FFF2-40B4-BE49-F238E27FC236}">
                <a16:creationId xmlns:a16="http://schemas.microsoft.com/office/drawing/2014/main" id="{AFF06E6D-23EF-3142-A31D-CA53DD018D7B}"/>
              </a:ext>
            </a:extLst>
          </p:cNvPr>
          <p:cNvPicPr>
            <a:picLocks noChangeAspect="1"/>
          </p:cNvPicPr>
          <p:nvPr/>
        </p:nvPicPr>
        <p:blipFill>
          <a:blip r:embed="rId3"/>
          <a:stretch>
            <a:fillRect/>
          </a:stretch>
        </p:blipFill>
        <p:spPr>
          <a:xfrm>
            <a:off x="5450582" y="2867342"/>
            <a:ext cx="2779018" cy="2087245"/>
          </a:xfrm>
          <a:prstGeom prst="rect">
            <a:avLst/>
          </a:prstGeom>
        </p:spPr>
      </p:pic>
    </p:spTree>
    <p:extLst>
      <p:ext uri="{BB962C8B-B14F-4D97-AF65-F5344CB8AC3E}">
        <p14:creationId xmlns:p14="http://schemas.microsoft.com/office/powerpoint/2010/main" val="1383692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4EE8-83D3-4DF8-BE43-FCDAACF55D71}"/>
              </a:ext>
            </a:extLst>
          </p:cNvPr>
          <p:cNvSpPr>
            <a:spLocks noGrp="1"/>
          </p:cNvSpPr>
          <p:nvPr>
            <p:ph type="title"/>
          </p:nvPr>
        </p:nvSpPr>
        <p:spPr>
          <a:xfrm>
            <a:off x="228600" y="201168"/>
            <a:ext cx="8835391" cy="855726"/>
          </a:xfrm>
        </p:spPr>
        <p:txBody>
          <a:bodyPr/>
          <a:lstStyle/>
          <a:p>
            <a:r>
              <a:rPr lang="en-US" dirty="0"/>
              <a:t>Using ONNX in medical image processing: potential applications </a:t>
            </a:r>
          </a:p>
        </p:txBody>
      </p:sp>
      <p:sp>
        <p:nvSpPr>
          <p:cNvPr id="3" name="Slide Number Placeholder 2">
            <a:extLst>
              <a:ext uri="{FF2B5EF4-FFF2-40B4-BE49-F238E27FC236}">
                <a16:creationId xmlns:a16="http://schemas.microsoft.com/office/drawing/2014/main" id="{55D905BA-7E60-41AC-B66E-AB77EA75D96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pic>
        <p:nvPicPr>
          <p:cNvPr id="7" name="Picture 6">
            <a:extLst>
              <a:ext uri="{FF2B5EF4-FFF2-40B4-BE49-F238E27FC236}">
                <a16:creationId xmlns:a16="http://schemas.microsoft.com/office/drawing/2014/main" id="{3CEE6925-55F5-4B34-BE23-9AE7FF8D953D}"/>
              </a:ext>
            </a:extLst>
          </p:cNvPr>
          <p:cNvPicPr>
            <a:picLocks noChangeAspect="1"/>
          </p:cNvPicPr>
          <p:nvPr/>
        </p:nvPicPr>
        <p:blipFill>
          <a:blip r:embed="rId2"/>
          <a:stretch>
            <a:fillRect/>
          </a:stretch>
        </p:blipFill>
        <p:spPr>
          <a:xfrm>
            <a:off x="2098794" y="697230"/>
            <a:ext cx="6793381" cy="4015935"/>
          </a:xfrm>
          <a:prstGeom prst="rect">
            <a:avLst/>
          </a:prstGeom>
        </p:spPr>
      </p:pic>
      <p:sp>
        <p:nvSpPr>
          <p:cNvPr id="4" name="Text Placeholder 3">
            <a:extLst>
              <a:ext uri="{FF2B5EF4-FFF2-40B4-BE49-F238E27FC236}">
                <a16:creationId xmlns:a16="http://schemas.microsoft.com/office/drawing/2014/main" id="{C271BB12-80C6-4648-8AA0-415C8BBB98C2}"/>
              </a:ext>
            </a:extLst>
          </p:cNvPr>
          <p:cNvSpPr>
            <a:spLocks noGrp="1"/>
          </p:cNvSpPr>
          <p:nvPr>
            <p:ph type="body" sz="quarter" idx="12"/>
          </p:nvPr>
        </p:nvSpPr>
        <p:spPr/>
        <p:txBody>
          <a:bodyPr/>
          <a:lstStyle/>
          <a:p>
            <a:r>
              <a:rPr lang="en-US" sz="1800" dirty="0"/>
              <a:t>MAX</a:t>
            </a:r>
          </a:p>
          <a:p>
            <a:endParaRPr lang="en-US" sz="1800" dirty="0"/>
          </a:p>
          <a:p>
            <a:r>
              <a:rPr lang="en-US" sz="1800" dirty="0"/>
              <a:t>i</a:t>
            </a:r>
            <a:r>
              <a:rPr lang="en-US" sz="1800"/>
              <a:t>bm</a:t>
            </a:r>
            <a:r>
              <a:rPr lang="en-US" sz="1800" dirty="0"/>
              <a:t>.biz/</a:t>
            </a:r>
          </a:p>
          <a:p>
            <a:r>
              <a:rPr lang="en-US" sz="1800" dirty="0"/>
              <a:t>model-exchange</a:t>
            </a:r>
          </a:p>
          <a:p>
            <a:endParaRPr lang="en-US" sz="1800" dirty="0"/>
          </a:p>
        </p:txBody>
      </p:sp>
    </p:spTree>
    <p:extLst>
      <p:ext uri="{BB962C8B-B14F-4D97-AF65-F5344CB8AC3E}">
        <p14:creationId xmlns:p14="http://schemas.microsoft.com/office/powerpoint/2010/main" val="2164609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138367-CEFB-4CED-8EFE-4EF588550F8F}"/>
              </a:ext>
            </a:extLst>
          </p:cNvPr>
          <p:cNvSpPr>
            <a:spLocks noGrp="1"/>
          </p:cNvSpPr>
          <p:nvPr>
            <p:ph type="title"/>
          </p:nvPr>
        </p:nvSpPr>
        <p:spPr>
          <a:xfrm>
            <a:off x="2059583" y="550973"/>
            <a:ext cx="4142232" cy="4320270"/>
          </a:xfrm>
        </p:spPr>
        <p:txBody>
          <a:bodyPr/>
          <a:lstStyle/>
          <a:p>
            <a:pPr>
              <a:lnSpc>
                <a:spcPct val="200000"/>
              </a:lnSpc>
            </a:pPr>
            <a:r>
              <a:rPr lang="en-US" sz="4800" dirty="0"/>
              <a:t>Adversarial Robustness</a:t>
            </a:r>
          </a:p>
        </p:txBody>
      </p:sp>
      <p:sp>
        <p:nvSpPr>
          <p:cNvPr id="3" name="Slide Number Placeholder 2">
            <a:extLst>
              <a:ext uri="{FF2B5EF4-FFF2-40B4-BE49-F238E27FC236}">
                <a16:creationId xmlns:a16="http://schemas.microsoft.com/office/drawing/2014/main" id="{81F5BA0E-F6D0-4596-98AA-3FF2191F3ACF}"/>
              </a:ext>
            </a:extLst>
          </p:cNvPr>
          <p:cNvSpPr>
            <a:spLocks noGrp="1"/>
          </p:cNvSpPr>
          <p:nvPr>
            <p:ph type="sldNum" sz="quarter" idx="11"/>
          </p:nvPr>
        </p:nvSpPr>
        <p:spPr/>
        <p:txBody>
          <a:bodyPr/>
          <a:lstStyle/>
          <a:p>
            <a:fld id="{75A4F164-3A46-4CEE-A25C-CA523D5E42F3}" type="slidenum">
              <a:rPr lang="en-US" smtClean="0">
                <a:solidFill>
                  <a:srgbClr val="FFFFFF"/>
                </a:solidFill>
                <a:latin typeface="IBM Plex Sans"/>
              </a:rPr>
              <a:pPr/>
              <a:t>43</a:t>
            </a:fld>
            <a:endParaRPr lang="en-US" dirty="0">
              <a:solidFill>
                <a:srgbClr val="FFFFFF"/>
              </a:solidFill>
              <a:latin typeface="IBM Plex Sans"/>
            </a:endParaRPr>
          </a:p>
        </p:txBody>
      </p:sp>
    </p:spTree>
    <p:extLst>
      <p:ext uri="{BB962C8B-B14F-4D97-AF65-F5344CB8AC3E}">
        <p14:creationId xmlns:p14="http://schemas.microsoft.com/office/powerpoint/2010/main" val="44897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30A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F0D7FA-2418-46A1-B23D-7DCDB43D7D34}"/>
              </a:ext>
            </a:extLst>
          </p:cNvPr>
          <p:cNvSpPr>
            <a:spLocks noGrp="1"/>
          </p:cNvSpPr>
          <p:nvPr>
            <p:ph type="title"/>
          </p:nvPr>
        </p:nvSpPr>
        <p:spPr>
          <a:xfrm>
            <a:off x="228600" y="411480"/>
            <a:ext cx="5905500" cy="640080"/>
          </a:xfrm>
        </p:spPr>
        <p:txBody>
          <a:bodyPr/>
          <a:lstStyle/>
          <a:p>
            <a:r>
              <a:rPr lang="en-US" dirty="0"/>
              <a:t>Deep learning and adversarial attacks</a:t>
            </a:r>
          </a:p>
        </p:txBody>
      </p:sp>
      <p:sp>
        <p:nvSpPr>
          <p:cNvPr id="4" name="Slide Number Placeholder 3">
            <a:extLst>
              <a:ext uri="{FF2B5EF4-FFF2-40B4-BE49-F238E27FC236}">
                <a16:creationId xmlns:a16="http://schemas.microsoft.com/office/drawing/2014/main" id="{C8A7996D-35A5-4997-B2A7-A67D3E199214}"/>
              </a:ext>
            </a:extLst>
          </p:cNvPr>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44</a:t>
            </a:fld>
            <a:endParaRPr lang="en-US">
              <a:solidFill>
                <a:srgbClr val="FFFFFF"/>
              </a:solidFill>
              <a:latin typeface="IBM Plex Sans"/>
            </a:endParaRPr>
          </a:p>
        </p:txBody>
      </p:sp>
      <p:sp>
        <p:nvSpPr>
          <p:cNvPr id="5" name="Text Placeholder 4">
            <a:extLst>
              <a:ext uri="{FF2B5EF4-FFF2-40B4-BE49-F238E27FC236}">
                <a16:creationId xmlns:a16="http://schemas.microsoft.com/office/drawing/2014/main" id="{747CBD27-4429-40B6-AE56-8B727874CDA2}"/>
              </a:ext>
            </a:extLst>
          </p:cNvPr>
          <p:cNvSpPr>
            <a:spLocks noGrp="1"/>
          </p:cNvSpPr>
          <p:nvPr>
            <p:ph type="body" sz="quarter" idx="14"/>
          </p:nvPr>
        </p:nvSpPr>
        <p:spPr>
          <a:xfrm>
            <a:off x="228600" y="1097281"/>
            <a:ext cx="6787583" cy="3585845"/>
          </a:xfrm>
        </p:spPr>
        <p:txBody>
          <a:bodyPr/>
          <a:lstStyle/>
          <a:p>
            <a:r>
              <a:rPr lang="en-US" dirty="0"/>
              <a:t>Deep Learning models are now used in many areas</a:t>
            </a:r>
          </a:p>
          <a:p>
            <a:r>
              <a:rPr lang="en-US" dirty="0"/>
              <a:t>Can we trust them? </a:t>
            </a:r>
          </a:p>
          <a:p>
            <a:endParaRPr lang="en-US" dirty="0"/>
          </a:p>
        </p:txBody>
      </p:sp>
      <p:pic>
        <p:nvPicPr>
          <p:cNvPr id="6" name="Picture 5">
            <a:extLst>
              <a:ext uri="{FF2B5EF4-FFF2-40B4-BE49-F238E27FC236}">
                <a16:creationId xmlns:a16="http://schemas.microsoft.com/office/drawing/2014/main" id="{007A1B65-80F8-4C2B-AD5A-BF2B981B1E3C}"/>
              </a:ext>
            </a:extLst>
          </p:cNvPr>
          <p:cNvPicPr>
            <a:picLocks noChangeAspect="1"/>
          </p:cNvPicPr>
          <p:nvPr/>
        </p:nvPicPr>
        <p:blipFill>
          <a:blip r:embed="rId3"/>
          <a:stretch>
            <a:fillRect/>
          </a:stretch>
        </p:blipFill>
        <p:spPr>
          <a:xfrm>
            <a:off x="1028701" y="1877056"/>
            <a:ext cx="7336971" cy="2806070"/>
          </a:xfrm>
          <a:prstGeom prst="rect">
            <a:avLst/>
          </a:prstGeom>
        </p:spPr>
      </p:pic>
      <p:pic>
        <p:nvPicPr>
          <p:cNvPr id="8" name="Picture 7">
            <a:extLst>
              <a:ext uri="{FF2B5EF4-FFF2-40B4-BE49-F238E27FC236}">
                <a16:creationId xmlns:a16="http://schemas.microsoft.com/office/drawing/2014/main" id="{F04A02E0-45CC-48BE-BB3B-D2E031F22068}"/>
              </a:ext>
            </a:extLst>
          </p:cNvPr>
          <p:cNvPicPr>
            <a:picLocks noChangeAspect="1"/>
          </p:cNvPicPr>
          <p:nvPr/>
        </p:nvPicPr>
        <p:blipFill>
          <a:blip r:embed="rId4"/>
          <a:stretch>
            <a:fillRect/>
          </a:stretch>
        </p:blipFill>
        <p:spPr>
          <a:xfrm>
            <a:off x="6713234" y="179860"/>
            <a:ext cx="1652438" cy="1288901"/>
          </a:xfrm>
          <a:prstGeom prst="rect">
            <a:avLst/>
          </a:prstGeom>
        </p:spPr>
      </p:pic>
    </p:spTree>
    <p:extLst>
      <p:ext uri="{BB962C8B-B14F-4D97-AF65-F5344CB8AC3E}">
        <p14:creationId xmlns:p14="http://schemas.microsoft.com/office/powerpoint/2010/main" val="189612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E4EE8-B23B-4445-AEDF-8217BCFCD10B}"/>
              </a:ext>
            </a:extLst>
          </p:cNvPr>
          <p:cNvSpPr>
            <a:spLocks noGrp="1"/>
          </p:cNvSpPr>
          <p:nvPr>
            <p:ph type="sldNum" sz="quarter" idx="12"/>
          </p:nvPr>
        </p:nvSpPr>
        <p:spPr/>
        <p:txBody>
          <a:bodyPr/>
          <a:lstStyle/>
          <a:p>
            <a:fld id="{3FD999D4-B456-9943-89B7-30D56181CE18}" type="slidenum">
              <a:rPr lang="en-US" smtClean="0"/>
              <a:t>45</a:t>
            </a:fld>
            <a:endParaRPr lang="en-US"/>
          </a:p>
        </p:txBody>
      </p:sp>
      <p:sp>
        <p:nvSpPr>
          <p:cNvPr id="3" name="Title 2">
            <a:extLst>
              <a:ext uri="{FF2B5EF4-FFF2-40B4-BE49-F238E27FC236}">
                <a16:creationId xmlns:a16="http://schemas.microsoft.com/office/drawing/2014/main" id="{4D55E242-D7A9-488A-8655-3893E94768AC}"/>
              </a:ext>
            </a:extLst>
          </p:cNvPr>
          <p:cNvSpPr>
            <a:spLocks noGrp="1"/>
          </p:cNvSpPr>
          <p:nvPr>
            <p:ph type="title" idx="4294967295"/>
          </p:nvPr>
        </p:nvSpPr>
        <p:spPr>
          <a:xfrm>
            <a:off x="285750" y="2808560"/>
            <a:ext cx="1514475" cy="639366"/>
          </a:xfrm>
        </p:spPr>
        <p:txBody>
          <a:bodyPr>
            <a:normAutofit fontScale="90000"/>
          </a:bodyPr>
          <a:lstStyle/>
          <a:p>
            <a:r>
              <a:rPr lang="en-US" sz="750" dirty="0"/>
              <a:t>https://arxiv.org/pdf/1707.08945.pdf</a:t>
            </a:r>
            <a:endParaRPr lang="en-US" sz="1500" dirty="0"/>
          </a:p>
        </p:txBody>
      </p:sp>
      <p:sp>
        <p:nvSpPr>
          <p:cNvPr id="5" name="Title 2">
            <a:extLst>
              <a:ext uri="{FF2B5EF4-FFF2-40B4-BE49-F238E27FC236}">
                <a16:creationId xmlns:a16="http://schemas.microsoft.com/office/drawing/2014/main" id="{7B126EF8-7820-8D40-AD2F-478B0E56C719}"/>
              </a:ext>
            </a:extLst>
          </p:cNvPr>
          <p:cNvSpPr txBox="1">
            <a:spLocks/>
          </p:cNvSpPr>
          <p:nvPr/>
        </p:nvSpPr>
        <p:spPr>
          <a:xfrm>
            <a:off x="0" y="0"/>
            <a:ext cx="9144000" cy="590550"/>
          </a:xfrm>
          <a:prstGeom prst="rect">
            <a:avLst/>
          </a:prstGeom>
          <a:solidFill>
            <a:srgbClr val="043280"/>
          </a:solidFill>
        </p:spPr>
        <p:txBody>
          <a:bodyPr vert="horz" lIns="171366" tIns="150812" rIns="171366" bIns="171366" rtlCol="0" anchor="t" anchorCtr="0">
            <a:noAutofit/>
          </a:bodyPr>
          <a:lstStyle>
            <a:lvl1pPr algn="l" defTabSz="914286" rtl="0" eaLnBrk="1" latinLnBrk="0" hangingPunct="1">
              <a:lnSpc>
                <a:spcPct val="90000"/>
              </a:lnSpc>
              <a:spcBef>
                <a:spcPct val="0"/>
              </a:spcBef>
              <a:buNone/>
              <a:defRPr sz="4400" kern="1200">
                <a:solidFill>
                  <a:schemeClr val="tx1"/>
                </a:solidFill>
                <a:latin typeface="+mj-lt"/>
                <a:ea typeface="+mj-ea"/>
                <a:cs typeface="+mj-cs"/>
              </a:defRPr>
            </a:lvl1pPr>
          </a:lstStyle>
          <a:p>
            <a:pPr defTabSz="456926"/>
            <a:r>
              <a:rPr lang="en-US" sz="1800" dirty="0">
                <a:solidFill>
                  <a:srgbClr val="FFFFFF"/>
                </a:solidFill>
                <a:latin typeface="Helvetica Neue Medium"/>
                <a:cs typeface="Helvetica Neue Medium"/>
              </a:rPr>
              <a:t>Scarier example</a:t>
            </a:r>
            <a:endParaRPr lang="en-US" sz="1800" u="sng" dirty="0">
              <a:solidFill>
                <a:srgbClr val="FFFFFF"/>
              </a:solidFill>
              <a:latin typeface="Helvetica Neue Medium"/>
              <a:cs typeface="Helvetica Neue Medium"/>
            </a:endParaRPr>
          </a:p>
        </p:txBody>
      </p:sp>
      <p:pic>
        <p:nvPicPr>
          <p:cNvPr id="6" name="Picture 5">
            <a:extLst>
              <a:ext uri="{FF2B5EF4-FFF2-40B4-BE49-F238E27FC236}">
                <a16:creationId xmlns:a16="http://schemas.microsoft.com/office/drawing/2014/main" id="{B78DC225-9BF9-4702-A210-975E45BED8EE}"/>
              </a:ext>
            </a:extLst>
          </p:cNvPr>
          <p:cNvPicPr>
            <a:picLocks noChangeAspect="1"/>
          </p:cNvPicPr>
          <p:nvPr/>
        </p:nvPicPr>
        <p:blipFill rotWithShape="1">
          <a:blip r:embed="rId2"/>
          <a:srcRect l="25791" t="30285" r="16094" b="22116"/>
          <a:stretch/>
        </p:blipFill>
        <p:spPr>
          <a:xfrm>
            <a:off x="152401" y="590551"/>
            <a:ext cx="8329748" cy="3931648"/>
          </a:xfrm>
          <a:prstGeom prst="rect">
            <a:avLst/>
          </a:prstGeom>
        </p:spPr>
      </p:pic>
    </p:spTree>
    <p:extLst>
      <p:ext uri="{BB962C8B-B14F-4D97-AF65-F5344CB8AC3E}">
        <p14:creationId xmlns:p14="http://schemas.microsoft.com/office/powerpoint/2010/main" val="1818167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444" y="-52814"/>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596" name="CustomShape 1"/>
          <p:cNvSpPr/>
          <p:nvPr/>
        </p:nvSpPr>
        <p:spPr>
          <a:xfrm>
            <a:off x="641385" y="776385"/>
            <a:ext cx="68985" cy="115155"/>
          </a:xfrm>
          <a:prstGeom prst="rect">
            <a:avLst/>
          </a:prstGeom>
          <a:noFill/>
          <a:ln>
            <a:noFill/>
          </a:ln>
        </p:spPr>
        <p:style>
          <a:lnRef idx="0">
            <a:scrgbClr r="0" g="0" b="0"/>
          </a:lnRef>
          <a:fillRef idx="0">
            <a:scrgbClr r="0" g="0" b="0"/>
          </a:fillRef>
          <a:effectRef idx="0">
            <a:scrgbClr r="0" g="0" b="0"/>
          </a:effectRef>
          <a:fontRef idx="minor"/>
        </p:style>
      </p:sp>
      <p:sp>
        <p:nvSpPr>
          <p:cNvPr id="598" name="CustomShape 2"/>
          <p:cNvSpPr/>
          <p:nvPr/>
        </p:nvSpPr>
        <p:spPr>
          <a:xfrm>
            <a:off x="532710" y="739935"/>
            <a:ext cx="971190" cy="694980"/>
          </a:xfrm>
          <a:prstGeom prst="flowChartMagneticDisk">
            <a:avLst/>
          </a:prstGeom>
          <a:solidFill>
            <a:schemeClr val="tx1"/>
          </a:solidFill>
          <a:ln w="34920">
            <a:solidFill>
              <a:schemeClr val="bg1"/>
            </a:solidFill>
            <a:round/>
          </a:ln>
          <a:effectLst>
            <a:softEdge rad="0"/>
          </a:effectLst>
        </p:spPr>
        <p:style>
          <a:lnRef idx="2">
            <a:schemeClr val="accent6"/>
          </a:lnRef>
          <a:fillRef idx="1">
            <a:schemeClr val="lt1"/>
          </a:fillRef>
          <a:effectRef idx="0">
            <a:schemeClr val="accent6"/>
          </a:effectRef>
          <a:fontRef idx="minor"/>
        </p:style>
        <p:txBody>
          <a:bodyPr lIns="13500" tIns="13500" rIns="13500" bIns="13500"/>
          <a:lstStyle/>
          <a:p>
            <a:pPr algn="ctr">
              <a:lnSpc>
                <a:spcPct val="90000"/>
              </a:lnSpc>
            </a:pPr>
            <a:endParaRPr lang="en-IE" sz="675" spc="-1">
              <a:solidFill>
                <a:srgbClr val="FFFFFF"/>
              </a:solidFill>
              <a:uFill>
                <a:solidFill>
                  <a:srgbClr val="FFFFFF"/>
                </a:solidFill>
              </a:uFill>
              <a:latin typeface="Arial"/>
            </a:endParaRPr>
          </a:p>
          <a:p>
            <a:pPr algn="ctr">
              <a:lnSpc>
                <a:spcPct val="90000"/>
              </a:lnSpc>
            </a:pPr>
            <a:r>
              <a:rPr lang="en-IE" b="1" spc="-1">
                <a:solidFill>
                  <a:srgbClr val="FFFFFF"/>
                </a:solidFill>
                <a:uFill>
                  <a:solidFill>
                    <a:srgbClr val="FFFFFF"/>
                  </a:solidFill>
                </a:uFill>
                <a:latin typeface="HelvNeue Light for IBM"/>
                <a:ea typeface="Helvetica Neue"/>
              </a:rPr>
              <a:t>Data</a:t>
            </a:r>
            <a:endParaRPr lang="en-IE" spc="-1">
              <a:solidFill>
                <a:srgbClr val="FFFFFF"/>
              </a:solidFill>
              <a:uFill>
                <a:solidFill>
                  <a:srgbClr val="FFFFFF"/>
                </a:solidFill>
              </a:uFill>
              <a:latin typeface="Arial"/>
            </a:endParaRPr>
          </a:p>
        </p:txBody>
      </p:sp>
      <p:sp>
        <p:nvSpPr>
          <p:cNvPr id="599" name="CustomShape 3"/>
          <p:cNvSpPr/>
          <p:nvPr/>
        </p:nvSpPr>
        <p:spPr>
          <a:xfrm>
            <a:off x="2951235" y="2948805"/>
            <a:ext cx="78502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Attacker</a:t>
            </a:r>
            <a:endParaRPr lang="en-IE" spc="-1">
              <a:solidFill>
                <a:srgbClr val="FFFFFF"/>
              </a:solidFill>
              <a:uFill>
                <a:solidFill>
                  <a:srgbClr val="FFFFFF"/>
                </a:solidFill>
              </a:uFill>
              <a:latin typeface="Arial"/>
            </a:endParaRPr>
          </a:p>
        </p:txBody>
      </p:sp>
      <p:sp>
        <p:nvSpPr>
          <p:cNvPr id="600" name="CustomShape 4"/>
          <p:cNvSpPr/>
          <p:nvPr/>
        </p:nvSpPr>
        <p:spPr>
          <a:xfrm rot="16200000" flipV="1">
            <a:off x="1952100" y="702135"/>
            <a:ext cx="1014930" cy="1767825"/>
          </a:xfrm>
          <a:prstGeom prst="bentConnector2">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01" name="CustomShape 5"/>
          <p:cNvSpPr/>
          <p:nvPr/>
        </p:nvSpPr>
        <p:spPr>
          <a:xfrm>
            <a:off x="532710" y="219334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2" name="CustomShape 6"/>
          <p:cNvSpPr/>
          <p:nvPr/>
        </p:nvSpPr>
        <p:spPr>
          <a:xfrm>
            <a:off x="532710" y="2522880"/>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3" name="CustomShape 7"/>
          <p:cNvSpPr/>
          <p:nvPr/>
        </p:nvSpPr>
        <p:spPr>
          <a:xfrm>
            <a:off x="918540" y="201946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4" name="CustomShape 8"/>
          <p:cNvSpPr/>
          <p:nvPr/>
        </p:nvSpPr>
        <p:spPr>
          <a:xfrm>
            <a:off x="911385" y="236209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5" name="CustomShape 9"/>
          <p:cNvSpPr/>
          <p:nvPr/>
        </p:nvSpPr>
        <p:spPr>
          <a:xfrm>
            <a:off x="920970" y="2691900"/>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6" name="CustomShape 10"/>
          <p:cNvSpPr/>
          <p:nvPr/>
        </p:nvSpPr>
        <p:spPr>
          <a:xfrm>
            <a:off x="1290060" y="236209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7" name="Line 11"/>
          <p:cNvSpPr/>
          <p:nvPr/>
        </p:nvSpPr>
        <p:spPr>
          <a:xfrm flipV="1">
            <a:off x="735075" y="2120580"/>
            <a:ext cx="183330" cy="17401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08" name="Line 12"/>
          <p:cNvSpPr/>
          <p:nvPr/>
        </p:nvSpPr>
        <p:spPr>
          <a:xfrm>
            <a:off x="735075" y="2294595"/>
            <a:ext cx="176175" cy="16875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09" name="Line 13"/>
          <p:cNvSpPr/>
          <p:nvPr/>
        </p:nvSpPr>
        <p:spPr>
          <a:xfrm flipV="1">
            <a:off x="735075" y="2463345"/>
            <a:ext cx="176175" cy="16065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0" name="Line 14"/>
          <p:cNvSpPr/>
          <p:nvPr/>
        </p:nvSpPr>
        <p:spPr>
          <a:xfrm>
            <a:off x="735075" y="2294595"/>
            <a:ext cx="185760" cy="49842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1" name="Line 15"/>
          <p:cNvSpPr/>
          <p:nvPr/>
        </p:nvSpPr>
        <p:spPr>
          <a:xfrm flipV="1">
            <a:off x="735075" y="2120580"/>
            <a:ext cx="183330" cy="50341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2" name="Line 16"/>
          <p:cNvSpPr/>
          <p:nvPr/>
        </p:nvSpPr>
        <p:spPr>
          <a:xfrm>
            <a:off x="735075" y="2623995"/>
            <a:ext cx="185760" cy="16902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3" name="Line 17"/>
          <p:cNvSpPr/>
          <p:nvPr/>
        </p:nvSpPr>
        <p:spPr>
          <a:xfrm>
            <a:off x="1113750" y="2463345"/>
            <a:ext cx="176175" cy="13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4" name="Line 18"/>
          <p:cNvSpPr/>
          <p:nvPr/>
        </p:nvSpPr>
        <p:spPr>
          <a:xfrm>
            <a:off x="1120905" y="2120580"/>
            <a:ext cx="169020" cy="34276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5" name="Line 19"/>
          <p:cNvSpPr/>
          <p:nvPr/>
        </p:nvSpPr>
        <p:spPr>
          <a:xfrm flipV="1">
            <a:off x="1123335" y="2463345"/>
            <a:ext cx="166590" cy="32967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6" name="Line 20"/>
          <p:cNvSpPr/>
          <p:nvPr/>
        </p:nvSpPr>
        <p:spPr>
          <a:xfrm>
            <a:off x="1487565" y="246334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7" name="Line 21"/>
          <p:cNvSpPr/>
          <p:nvPr/>
        </p:nvSpPr>
        <p:spPr>
          <a:xfrm>
            <a:off x="356400" y="229459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8" name="Line 22"/>
          <p:cNvSpPr/>
          <p:nvPr/>
        </p:nvSpPr>
        <p:spPr>
          <a:xfrm>
            <a:off x="356400" y="262399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9" name="CustomShape 23"/>
          <p:cNvSpPr/>
          <p:nvPr/>
        </p:nvSpPr>
        <p:spPr>
          <a:xfrm>
            <a:off x="253800" y="2949480"/>
            <a:ext cx="158341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b="1" spc="-1">
                <a:solidFill>
                  <a:srgbClr val="FFFFFF"/>
                </a:solidFill>
                <a:uFill>
                  <a:solidFill>
                    <a:srgbClr val="FFFFFF"/>
                  </a:solidFill>
                </a:uFill>
                <a:latin typeface="HelvNeue Light for IBM"/>
                <a:ea typeface="IBM Plex Sans"/>
              </a:rPr>
              <a:t>Neural Network</a:t>
            </a:r>
            <a:endParaRPr lang="en-IE" spc="-1">
              <a:solidFill>
                <a:srgbClr val="FFFFFF"/>
              </a:solidFill>
              <a:uFill>
                <a:solidFill>
                  <a:srgbClr val="FFFFFF"/>
                </a:solidFill>
              </a:uFill>
              <a:latin typeface="Arial"/>
            </a:endParaRPr>
          </a:p>
        </p:txBody>
      </p:sp>
      <p:sp>
        <p:nvSpPr>
          <p:cNvPr id="620" name="CustomShape 24"/>
          <p:cNvSpPr/>
          <p:nvPr/>
        </p:nvSpPr>
        <p:spPr>
          <a:xfrm rot="5400000">
            <a:off x="783540" y="1680750"/>
            <a:ext cx="461700" cy="3105"/>
          </a:xfrm>
          <a:prstGeom prst="bentConnector3">
            <a:avLst>
              <a:gd name="adj1" fmla="val 50000"/>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1" name="CustomShape 25"/>
          <p:cNvSpPr/>
          <p:nvPr/>
        </p:nvSpPr>
        <p:spPr>
          <a:xfrm>
            <a:off x="2275830" y="810000"/>
            <a:ext cx="63126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poison</a:t>
            </a:r>
            <a:endParaRPr lang="en-IE" spc="-1">
              <a:solidFill>
                <a:srgbClr val="FFFFFF"/>
              </a:solidFill>
              <a:uFill>
                <a:solidFill>
                  <a:srgbClr val="FFFFFF"/>
                </a:solidFill>
              </a:uFill>
              <a:latin typeface="Arial"/>
            </a:endParaRPr>
          </a:p>
        </p:txBody>
      </p:sp>
      <p:sp>
        <p:nvSpPr>
          <p:cNvPr id="622" name="CustomShape 26"/>
          <p:cNvSpPr/>
          <p:nvPr/>
        </p:nvSpPr>
        <p:spPr>
          <a:xfrm>
            <a:off x="1036665" y="1535085"/>
            <a:ext cx="46615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train</a:t>
            </a:r>
            <a:endParaRPr lang="en-IE" spc="-1">
              <a:solidFill>
                <a:srgbClr val="FFFFFF"/>
              </a:solidFill>
              <a:uFill>
                <a:solidFill>
                  <a:srgbClr val="FFFFFF"/>
                </a:solidFill>
              </a:uFill>
              <a:latin typeface="Arial"/>
            </a:endParaRPr>
          </a:p>
        </p:txBody>
      </p:sp>
      <p:sp>
        <p:nvSpPr>
          <p:cNvPr id="624" name="CustomShape 28"/>
          <p:cNvSpPr/>
          <p:nvPr/>
        </p:nvSpPr>
        <p:spPr>
          <a:xfrm>
            <a:off x="1295190" y="3316005"/>
            <a:ext cx="50787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input</a:t>
            </a:r>
            <a:endParaRPr lang="en-IE" spc="-1">
              <a:solidFill>
                <a:srgbClr val="FFFFFF"/>
              </a:solidFill>
              <a:uFill>
                <a:solidFill>
                  <a:srgbClr val="FFFFFF"/>
                </a:solidFill>
              </a:uFill>
              <a:latin typeface="Arial"/>
            </a:endParaRPr>
          </a:p>
        </p:txBody>
      </p:sp>
      <p:sp>
        <p:nvSpPr>
          <p:cNvPr id="625" name="CustomShape 29"/>
          <p:cNvSpPr/>
          <p:nvPr/>
        </p:nvSpPr>
        <p:spPr>
          <a:xfrm rot="16200000" flipV="1">
            <a:off x="1205820" y="3309525"/>
            <a:ext cx="663660" cy="538920"/>
          </a:xfrm>
          <a:prstGeom prst="bentConnector3">
            <a:avLst>
              <a:gd name="adj1" fmla="val 938"/>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6" name="CustomShape 30"/>
          <p:cNvSpPr/>
          <p:nvPr/>
        </p:nvSpPr>
        <p:spPr>
          <a:xfrm>
            <a:off x="2487375" y="3633795"/>
            <a:ext cx="70672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perturb</a:t>
            </a:r>
            <a:endParaRPr lang="en-IE" spc="-1">
              <a:solidFill>
                <a:srgbClr val="FFFFFF"/>
              </a:solidFill>
              <a:uFill>
                <a:solidFill>
                  <a:srgbClr val="FFFFFF"/>
                </a:solidFill>
              </a:uFill>
              <a:latin typeface="Arial"/>
            </a:endParaRPr>
          </a:p>
        </p:txBody>
      </p:sp>
      <p:sp>
        <p:nvSpPr>
          <p:cNvPr id="627" name="CustomShape 31"/>
          <p:cNvSpPr/>
          <p:nvPr/>
        </p:nvSpPr>
        <p:spPr>
          <a:xfrm rot="16200000" flipH="1">
            <a:off x="336420" y="3696975"/>
            <a:ext cx="1319085" cy="365175"/>
          </a:xfrm>
          <a:prstGeom prst="bentConnector3">
            <a:avLst>
              <a:gd name="adj1" fmla="val 100033"/>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8" name="CustomShape 32"/>
          <p:cNvSpPr/>
          <p:nvPr/>
        </p:nvSpPr>
        <p:spPr>
          <a:xfrm>
            <a:off x="193995" y="3318165"/>
            <a:ext cx="63301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output</a:t>
            </a:r>
            <a:endParaRPr lang="en-IE" spc="-1">
              <a:solidFill>
                <a:srgbClr val="FFFFFF"/>
              </a:solidFill>
              <a:uFill>
                <a:solidFill>
                  <a:srgbClr val="FFFFFF"/>
                </a:solidFill>
              </a:uFill>
              <a:latin typeface="Arial"/>
            </a:endParaRPr>
          </a:p>
        </p:txBody>
      </p:sp>
      <p:sp>
        <p:nvSpPr>
          <p:cNvPr id="629" name="CustomShape 33"/>
          <p:cNvSpPr/>
          <p:nvPr/>
        </p:nvSpPr>
        <p:spPr>
          <a:xfrm flipV="1">
            <a:off x="1888515" y="4547475"/>
            <a:ext cx="571050" cy="135"/>
          </a:xfrm>
          <a:prstGeom prst="bentConnector3">
            <a:avLst>
              <a:gd name="adj1" fmla="val 50000"/>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30" name="CustomShape 34"/>
          <p:cNvSpPr/>
          <p:nvPr/>
        </p:nvSpPr>
        <p:spPr>
          <a:xfrm>
            <a:off x="1838295" y="4595805"/>
            <a:ext cx="55242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result</a:t>
            </a:r>
            <a:endParaRPr lang="en-IE" spc="-1">
              <a:solidFill>
                <a:srgbClr val="FFFFFF"/>
              </a:solidFill>
              <a:uFill>
                <a:solidFill>
                  <a:srgbClr val="FFFFFF"/>
                </a:solidFill>
              </a:uFill>
              <a:latin typeface="Arial"/>
            </a:endParaRPr>
          </a:p>
        </p:txBody>
      </p:sp>
      <p:sp>
        <p:nvSpPr>
          <p:cNvPr id="631" name="CustomShape 35"/>
          <p:cNvSpPr/>
          <p:nvPr/>
        </p:nvSpPr>
        <p:spPr>
          <a:xfrm>
            <a:off x="2511270" y="4331340"/>
            <a:ext cx="635310" cy="41080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z="2475" b="1" spc="-1">
                <a:solidFill>
                  <a:srgbClr val="FFFF00"/>
                </a:solidFill>
                <a:uFill>
                  <a:solidFill>
                    <a:srgbClr val="FFFFFF"/>
                  </a:solidFill>
                </a:uFill>
                <a:latin typeface="IBM Plex Sans"/>
                <a:ea typeface="IBM Plex Sans"/>
              </a:rPr>
              <a:t>$$$</a:t>
            </a:r>
            <a:endParaRPr lang="en-IE" sz="2475" spc="-1">
              <a:solidFill>
                <a:srgbClr val="FFFFFF"/>
              </a:solidFill>
              <a:uFill>
                <a:solidFill>
                  <a:srgbClr val="FFFFFF"/>
                </a:solidFill>
              </a:uFill>
              <a:latin typeface="Arial"/>
            </a:endParaRPr>
          </a:p>
        </p:txBody>
      </p:sp>
      <p:sp>
        <p:nvSpPr>
          <p:cNvPr id="632" name="CustomShape 36"/>
          <p:cNvSpPr/>
          <p:nvPr/>
        </p:nvSpPr>
        <p:spPr>
          <a:xfrm rot="5400000" flipH="1" flipV="1">
            <a:off x="2723490" y="3726675"/>
            <a:ext cx="1287900" cy="335880"/>
          </a:xfrm>
          <a:prstGeom prst="bentConnector3">
            <a:avLst>
              <a:gd name="adj1" fmla="val 753"/>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33" name="CustomShape 37"/>
          <p:cNvSpPr/>
          <p:nvPr/>
        </p:nvSpPr>
        <p:spPr>
          <a:xfrm>
            <a:off x="3564135" y="3633795"/>
            <a:ext cx="67135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benefit</a:t>
            </a:r>
            <a:endParaRPr lang="en-IE" spc="-1">
              <a:solidFill>
                <a:srgbClr val="FFFFFF"/>
              </a:solidFill>
              <a:uFill>
                <a:solidFill>
                  <a:srgbClr val="FFFFFF"/>
                </a:solidFill>
              </a:uFill>
              <a:latin typeface="Arial"/>
            </a:endParaRPr>
          </a:p>
        </p:txBody>
      </p:sp>
      <p:sp>
        <p:nvSpPr>
          <p:cNvPr id="634" name="CustomShape 38"/>
          <p:cNvSpPr/>
          <p:nvPr/>
        </p:nvSpPr>
        <p:spPr>
          <a:xfrm>
            <a:off x="235575" y="1913490"/>
            <a:ext cx="1557900" cy="1306125"/>
          </a:xfrm>
          <a:prstGeom prst="rect">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35" name="CustomShape 39"/>
          <p:cNvSpPr/>
          <p:nvPr/>
        </p:nvSpPr>
        <p:spPr>
          <a:xfrm>
            <a:off x="1907820" y="3633795"/>
            <a:ext cx="413235" cy="523665"/>
          </a:xfrm>
          <a:prstGeom prst="flowChartMultidocument">
            <a:avLst/>
          </a:prstGeom>
          <a:solidFill>
            <a:schemeClr val="tx1"/>
          </a:solidFill>
          <a:ln w="38160">
            <a:solidFill>
              <a:schemeClr val="bg1"/>
            </a:solidFill>
            <a:round/>
          </a:ln>
        </p:spPr>
        <p:style>
          <a:lnRef idx="2">
            <a:schemeClr val="accent6"/>
          </a:lnRef>
          <a:fillRef idx="1">
            <a:schemeClr val="lt1"/>
          </a:fillRef>
          <a:effectRef idx="0">
            <a:schemeClr val="accent6"/>
          </a:effectRef>
          <a:fontRef idx="minor"/>
        </p:style>
      </p:sp>
      <p:sp>
        <p:nvSpPr>
          <p:cNvPr id="636" name="CustomShape 40"/>
          <p:cNvSpPr/>
          <p:nvPr/>
        </p:nvSpPr>
        <p:spPr>
          <a:xfrm>
            <a:off x="1331100" y="4286115"/>
            <a:ext cx="413235" cy="523665"/>
          </a:xfrm>
          <a:prstGeom prst="flowChartMultidocument">
            <a:avLst/>
          </a:prstGeom>
          <a:solidFill>
            <a:schemeClr val="tx1"/>
          </a:solidFill>
          <a:ln w="38160">
            <a:solidFill>
              <a:srgbClr val="FFFF00"/>
            </a:solidFill>
            <a:round/>
          </a:ln>
        </p:spPr>
        <p:style>
          <a:lnRef idx="2">
            <a:schemeClr val="accent6"/>
          </a:lnRef>
          <a:fillRef idx="1">
            <a:schemeClr val="lt1"/>
          </a:fillRef>
          <a:effectRef idx="0">
            <a:schemeClr val="accent6"/>
          </a:effectRef>
          <a:fontRef idx="minor"/>
        </p:style>
      </p:sp>
      <p:sp>
        <p:nvSpPr>
          <p:cNvPr id="637" name="CustomShape 41"/>
          <p:cNvSpPr/>
          <p:nvPr/>
        </p:nvSpPr>
        <p:spPr>
          <a:xfrm>
            <a:off x="1952235" y="3998565"/>
            <a:ext cx="105030" cy="94095"/>
          </a:xfrm>
          <a:prstGeom prst="rect">
            <a:avLst/>
          </a:prstGeom>
          <a:solidFill>
            <a:srgbClr val="FFFF00"/>
          </a:solidFill>
          <a:ln w="19080">
            <a:noFill/>
          </a:ln>
        </p:spPr>
        <p:style>
          <a:lnRef idx="2">
            <a:schemeClr val="accent6"/>
          </a:lnRef>
          <a:fillRef idx="1">
            <a:schemeClr val="lt1"/>
          </a:fillRef>
          <a:effectRef idx="0">
            <a:schemeClr val="accent6"/>
          </a:effectRef>
          <a:fontRef idx="minor"/>
        </p:style>
      </p:sp>
      <p:sp>
        <p:nvSpPr>
          <p:cNvPr id="638" name="CustomShape 42"/>
          <p:cNvSpPr/>
          <p:nvPr/>
        </p:nvSpPr>
        <p:spPr>
          <a:xfrm>
            <a:off x="67365" y="151380"/>
            <a:ext cx="5767740" cy="3807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IE" sz="2700" spc="-1" dirty="0">
                <a:solidFill>
                  <a:srgbClr val="FFFFFF"/>
                </a:solidFill>
                <a:uFill>
                  <a:solidFill>
                    <a:srgbClr val="FFFFFF"/>
                  </a:solidFill>
                </a:uFill>
                <a:latin typeface="IBM Plex Sans"/>
                <a:ea typeface="IBM Plex Sans"/>
              </a:rPr>
              <a:t>Adversarial Threats to AI         </a:t>
            </a:r>
            <a:endParaRPr lang="en-IE" sz="2700" spc="-1" dirty="0">
              <a:solidFill>
                <a:srgbClr val="FFFFFF"/>
              </a:solidFill>
              <a:uFill>
                <a:solidFill>
                  <a:srgbClr val="FFFFFF"/>
                </a:solidFill>
              </a:uFill>
              <a:latin typeface="Arial"/>
            </a:endParaRPr>
          </a:p>
        </p:txBody>
      </p:sp>
      <p:sp>
        <p:nvSpPr>
          <p:cNvPr id="639" name="CustomShape 43"/>
          <p:cNvSpPr/>
          <p:nvPr/>
        </p:nvSpPr>
        <p:spPr>
          <a:xfrm>
            <a:off x="4163339" y="776386"/>
            <a:ext cx="3680701" cy="3813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05">
              <a:buClr>
                <a:schemeClr val="bg1"/>
              </a:buClr>
              <a:buSzPct val="100000"/>
            </a:pPr>
            <a:r>
              <a:rPr lang="en-IE" sz="1800" b="1" spc="-1" dirty="0">
                <a:solidFill>
                  <a:schemeClr val="bg1"/>
                </a:solidFill>
                <a:uFill>
                  <a:solidFill>
                    <a:srgbClr val="FFFFFF"/>
                  </a:solidFill>
                </a:uFill>
                <a:latin typeface="IBM Plex Sans"/>
                <a:ea typeface="DejaVu Sans"/>
              </a:rPr>
              <a:t>Evasion attacks</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Performed at test time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Perturb inputs with crafted noise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Model fails to predict correctly</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Undetectable by humans</a:t>
            </a: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405">
              <a:buClr>
                <a:schemeClr val="bg1"/>
              </a:buClr>
              <a:buSzPct val="100000"/>
            </a:pPr>
            <a:r>
              <a:rPr lang="en-IE" sz="1800" b="1" spc="-1" dirty="0">
                <a:solidFill>
                  <a:schemeClr val="bg1"/>
                </a:solidFill>
                <a:uFill>
                  <a:solidFill>
                    <a:srgbClr val="FFFFFF"/>
                  </a:solidFill>
                </a:uFill>
                <a:latin typeface="IBM Plex Sans"/>
                <a:ea typeface="DejaVu Sans"/>
              </a:rPr>
              <a:t>Poisoning attacks</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Performed at training time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Insert poisoned sample in training data</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Use backdoor later</a:t>
            </a:r>
            <a:endParaRPr lang="en-IE" sz="1800" spc="-1" dirty="0">
              <a:solidFill>
                <a:schemeClr val="bg1"/>
              </a:solidFill>
              <a:uFill>
                <a:solidFill>
                  <a:srgbClr val="FFFFFF"/>
                </a:solidFill>
              </a:uFill>
              <a:latin typeface="Arial"/>
            </a:endParaRPr>
          </a:p>
        </p:txBody>
      </p:sp>
      <p:pic>
        <p:nvPicPr>
          <p:cNvPr id="640" name="Picture 18"/>
          <p:cNvPicPr/>
          <p:nvPr/>
        </p:nvPicPr>
        <p:blipFill>
          <a:blip r:embed="rId3"/>
          <a:stretch/>
        </p:blipFill>
        <p:spPr>
          <a:xfrm>
            <a:off x="7290000" y="456030"/>
            <a:ext cx="1853820" cy="920835"/>
          </a:xfrm>
          <a:prstGeom prst="rect">
            <a:avLst/>
          </a:prstGeom>
          <a:ln>
            <a:noFill/>
          </a:ln>
        </p:spPr>
      </p:pic>
      <p:pic>
        <p:nvPicPr>
          <p:cNvPr id="641" name="Picture 12"/>
          <p:cNvPicPr/>
          <p:nvPr/>
        </p:nvPicPr>
        <p:blipFill>
          <a:blip r:embed="rId4"/>
          <a:srcRect l="38238" t="27413" r="30370" b="45002"/>
          <a:stretch/>
        </p:blipFill>
        <p:spPr>
          <a:xfrm>
            <a:off x="7464825" y="3623670"/>
            <a:ext cx="1678995" cy="1074195"/>
          </a:xfrm>
          <a:prstGeom prst="rect">
            <a:avLst/>
          </a:prstGeom>
          <a:ln>
            <a:noFill/>
          </a:ln>
        </p:spPr>
      </p:pic>
      <p:pic>
        <p:nvPicPr>
          <p:cNvPr id="597" name="Picture 2"/>
          <p:cNvPicPr/>
          <p:nvPr/>
        </p:nvPicPr>
        <p:blipFill>
          <a:blip r:embed="rId5"/>
          <a:stretch/>
        </p:blipFill>
        <p:spPr>
          <a:xfrm>
            <a:off x="2762775" y="2093850"/>
            <a:ext cx="1162080" cy="801765"/>
          </a:xfrm>
          <a:prstGeom prst="rect">
            <a:avLst/>
          </a:prstGeom>
          <a:ln>
            <a:noFill/>
          </a:ln>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714" y="2093927"/>
            <a:ext cx="1162350" cy="802021"/>
          </a:xfrm>
          <a:prstGeom prst="rect">
            <a:avLst/>
          </a:prstGeom>
          <a:solidFill>
            <a:srgbClr val="FFFF00"/>
          </a:solidFill>
        </p:spPr>
      </p:pic>
      <p:cxnSp>
        <p:nvCxnSpPr>
          <p:cNvPr id="49" name="Elbow Connector 48"/>
          <p:cNvCxnSpPr/>
          <p:nvPr/>
        </p:nvCxnSpPr>
        <p:spPr bwMode="auto">
          <a:xfrm rot="10800000" flipV="1">
            <a:off x="2410797" y="3250973"/>
            <a:ext cx="763463" cy="660078"/>
          </a:xfrm>
          <a:prstGeom prst="bentConnector3">
            <a:avLst>
              <a:gd name="adj1" fmla="val 595"/>
            </a:avLst>
          </a:prstGeom>
          <a:ln w="38100">
            <a:solidFill>
              <a:srgbClr val="FFFF00"/>
            </a:solidFill>
            <a:prstDash val="sysDash"/>
            <a:headEnd type="none" w="med" len="med"/>
            <a:tailEnd type="triangle" w="lg" len="lg"/>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4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 y="-33338"/>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675" name="CustomShape 1"/>
          <p:cNvSpPr/>
          <p:nvPr/>
        </p:nvSpPr>
        <p:spPr>
          <a:xfrm>
            <a:off x="3559950" y="1518615"/>
            <a:ext cx="1963980"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Robustness Metrics</a:t>
            </a:r>
            <a:endParaRPr lang="en-IE" sz="1800" spc="-1">
              <a:solidFill>
                <a:srgbClr val="FFFFFF"/>
              </a:solidFill>
              <a:uFill>
                <a:solidFill>
                  <a:srgbClr val="FFFFFF"/>
                </a:solidFill>
              </a:uFill>
              <a:latin typeface="Arial"/>
              <a:ea typeface="DejaVu Sans"/>
              <a:cs typeface="DejaVu Sans"/>
            </a:endParaRPr>
          </a:p>
        </p:txBody>
      </p:sp>
      <p:sp>
        <p:nvSpPr>
          <p:cNvPr id="676" name="CustomShape 2"/>
          <p:cNvSpPr/>
          <p:nvPr/>
        </p:nvSpPr>
        <p:spPr>
          <a:xfrm>
            <a:off x="6999075" y="1513215"/>
            <a:ext cx="975915"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Detection</a:t>
            </a:r>
            <a:endParaRPr lang="en-IE" sz="1800" spc="-1">
              <a:solidFill>
                <a:srgbClr val="FFFFFF"/>
              </a:solidFill>
              <a:uFill>
                <a:solidFill>
                  <a:srgbClr val="FFFFFF"/>
                </a:solidFill>
              </a:uFill>
              <a:latin typeface="Arial"/>
              <a:ea typeface="DejaVu Sans"/>
              <a:cs typeface="DejaVu Sans"/>
            </a:endParaRPr>
          </a:p>
        </p:txBody>
      </p:sp>
      <p:sp>
        <p:nvSpPr>
          <p:cNvPr id="677" name="CustomShape 3"/>
          <p:cNvSpPr/>
          <p:nvPr/>
        </p:nvSpPr>
        <p:spPr>
          <a:xfrm>
            <a:off x="984825" y="1505655"/>
            <a:ext cx="1698840"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Model Hardening</a:t>
            </a:r>
            <a:endParaRPr lang="en-IE" sz="1800" spc="-1">
              <a:solidFill>
                <a:srgbClr val="FFFFFF"/>
              </a:solidFill>
              <a:uFill>
                <a:solidFill>
                  <a:srgbClr val="FFFFFF"/>
                </a:solidFill>
              </a:uFill>
              <a:latin typeface="Arial"/>
              <a:ea typeface="DejaVu Sans"/>
              <a:cs typeface="DejaVu Sans"/>
            </a:endParaRPr>
          </a:p>
        </p:txBody>
      </p:sp>
      <p:sp>
        <p:nvSpPr>
          <p:cNvPr id="678" name="CustomShape 4"/>
          <p:cNvSpPr/>
          <p:nvPr/>
        </p:nvSpPr>
        <p:spPr>
          <a:xfrm rot="16200000">
            <a:off x="9045" y="3736935"/>
            <a:ext cx="36315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Static</a:t>
            </a:r>
            <a:endParaRPr lang="en-IE" sz="975" spc="-1">
              <a:solidFill>
                <a:srgbClr val="FFFFFF"/>
              </a:solidFill>
              <a:uFill>
                <a:solidFill>
                  <a:srgbClr val="FFFFFF"/>
                </a:solidFill>
              </a:uFill>
              <a:latin typeface="Arial"/>
              <a:ea typeface="DejaVu Sans"/>
              <a:cs typeface="DejaVu Sans"/>
            </a:endParaRPr>
          </a:p>
        </p:txBody>
      </p:sp>
      <p:sp>
        <p:nvSpPr>
          <p:cNvPr id="679" name="CustomShape 5"/>
          <p:cNvSpPr/>
          <p:nvPr/>
        </p:nvSpPr>
        <p:spPr>
          <a:xfrm>
            <a:off x="1248615" y="2485485"/>
            <a:ext cx="92326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Data</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Preprocessing</a:t>
            </a:r>
            <a:endParaRPr lang="en-IE" sz="1125" spc="-1">
              <a:solidFill>
                <a:srgbClr val="FFFFFF"/>
              </a:solidFill>
              <a:uFill>
                <a:solidFill>
                  <a:srgbClr val="FFFFFF"/>
                </a:solidFill>
              </a:uFill>
              <a:latin typeface="Arial"/>
              <a:ea typeface="DejaVu Sans"/>
              <a:cs typeface="DejaVu Sans"/>
            </a:endParaRPr>
          </a:p>
        </p:txBody>
      </p:sp>
      <p:sp>
        <p:nvSpPr>
          <p:cNvPr id="680" name="CustomShape 6"/>
          <p:cNvSpPr/>
          <p:nvPr/>
        </p:nvSpPr>
        <p:spPr>
          <a:xfrm>
            <a:off x="2580525" y="2485485"/>
            <a:ext cx="48100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Model</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Design</a:t>
            </a:r>
            <a:endParaRPr lang="en-IE" sz="1125" spc="-1">
              <a:solidFill>
                <a:srgbClr val="FFFFFF"/>
              </a:solidFill>
              <a:uFill>
                <a:solidFill>
                  <a:srgbClr val="FFFFFF"/>
                </a:solidFill>
              </a:uFill>
              <a:latin typeface="Arial"/>
              <a:ea typeface="DejaVu Sans"/>
              <a:cs typeface="DejaVu Sans"/>
            </a:endParaRPr>
          </a:p>
        </p:txBody>
      </p:sp>
      <p:sp>
        <p:nvSpPr>
          <p:cNvPr id="681" name="CustomShape 7"/>
          <p:cNvSpPr/>
          <p:nvPr/>
        </p:nvSpPr>
        <p:spPr>
          <a:xfrm>
            <a:off x="6226470" y="2485485"/>
            <a:ext cx="62721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Statistical</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Tests</a:t>
            </a:r>
            <a:endParaRPr lang="en-IE" sz="1125" spc="-1">
              <a:solidFill>
                <a:srgbClr val="FFFFFF"/>
              </a:solidFill>
              <a:uFill>
                <a:solidFill>
                  <a:srgbClr val="FFFFFF"/>
                </a:solidFill>
              </a:uFill>
              <a:latin typeface="Arial"/>
              <a:ea typeface="DejaVu Sans"/>
              <a:cs typeface="DejaVu Sans"/>
            </a:endParaRPr>
          </a:p>
        </p:txBody>
      </p:sp>
      <p:sp>
        <p:nvSpPr>
          <p:cNvPr id="682" name="CustomShape 8"/>
          <p:cNvSpPr/>
          <p:nvPr/>
        </p:nvSpPr>
        <p:spPr>
          <a:xfrm>
            <a:off x="7172820" y="2485485"/>
            <a:ext cx="62842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Detector</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Networks</a:t>
            </a:r>
            <a:endParaRPr lang="en-IE" sz="1125" spc="-1">
              <a:solidFill>
                <a:srgbClr val="FFFFFF"/>
              </a:solidFill>
              <a:uFill>
                <a:solidFill>
                  <a:srgbClr val="FFFFFF"/>
                </a:solidFill>
              </a:uFill>
              <a:latin typeface="Arial"/>
              <a:ea typeface="DejaVu Sans"/>
              <a:cs typeface="DejaVu Sans"/>
            </a:endParaRPr>
          </a:p>
        </p:txBody>
      </p:sp>
      <p:sp>
        <p:nvSpPr>
          <p:cNvPr id="683" name="CustomShape 9"/>
          <p:cNvSpPr/>
          <p:nvPr/>
        </p:nvSpPr>
        <p:spPr>
          <a:xfrm>
            <a:off x="8038305" y="2479815"/>
            <a:ext cx="73413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Bayesian</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Uncertainty</a:t>
            </a:r>
            <a:endParaRPr lang="en-IE" sz="1125" spc="-1">
              <a:solidFill>
                <a:srgbClr val="FFFFFF"/>
              </a:solidFill>
              <a:uFill>
                <a:solidFill>
                  <a:srgbClr val="FFFFFF"/>
                </a:solidFill>
              </a:uFill>
              <a:latin typeface="Arial"/>
              <a:ea typeface="DejaVu Sans"/>
              <a:cs typeface="DejaVu Sans"/>
            </a:endParaRPr>
          </a:p>
        </p:txBody>
      </p:sp>
      <p:sp>
        <p:nvSpPr>
          <p:cNvPr id="684" name="CustomShape 10"/>
          <p:cNvSpPr/>
          <p:nvPr/>
        </p:nvSpPr>
        <p:spPr>
          <a:xfrm>
            <a:off x="3575340" y="2485215"/>
            <a:ext cx="81364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Attack</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Independent</a:t>
            </a:r>
            <a:endParaRPr lang="en-IE" sz="1125" spc="-1">
              <a:solidFill>
                <a:srgbClr val="FFFFFF"/>
              </a:solidFill>
              <a:uFill>
                <a:solidFill>
                  <a:srgbClr val="FFFFFF"/>
                </a:solidFill>
              </a:uFill>
              <a:latin typeface="Arial"/>
              <a:ea typeface="DejaVu Sans"/>
              <a:cs typeface="DejaVu Sans"/>
            </a:endParaRPr>
          </a:p>
        </p:txBody>
      </p:sp>
      <p:sp>
        <p:nvSpPr>
          <p:cNvPr id="685" name="CustomShape 11"/>
          <p:cNvSpPr/>
          <p:nvPr/>
        </p:nvSpPr>
        <p:spPr>
          <a:xfrm>
            <a:off x="4779540" y="2485215"/>
            <a:ext cx="54270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Attack</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Specific</a:t>
            </a:r>
            <a:endParaRPr lang="en-IE" sz="1125" spc="-1">
              <a:solidFill>
                <a:srgbClr val="FFFFFF"/>
              </a:solidFill>
              <a:uFill>
                <a:solidFill>
                  <a:srgbClr val="FFFFFF"/>
                </a:solidFill>
              </a:uFill>
              <a:latin typeface="Arial"/>
              <a:ea typeface="DejaVu Sans"/>
              <a:cs typeface="DejaVu Sans"/>
            </a:endParaRPr>
          </a:p>
        </p:txBody>
      </p:sp>
      <p:sp>
        <p:nvSpPr>
          <p:cNvPr id="686" name="CustomShape 12"/>
          <p:cNvSpPr/>
          <p:nvPr/>
        </p:nvSpPr>
        <p:spPr>
          <a:xfrm>
            <a:off x="236925" y="2479815"/>
            <a:ext cx="70902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Adversarial</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Training</a:t>
            </a:r>
            <a:endParaRPr lang="en-IE" sz="1125" spc="-1">
              <a:solidFill>
                <a:srgbClr val="FFFFFF"/>
              </a:solidFill>
              <a:uFill>
                <a:solidFill>
                  <a:srgbClr val="FFFFFF"/>
                </a:solidFill>
              </a:uFill>
              <a:latin typeface="Arial"/>
              <a:ea typeface="DejaVu Sans"/>
              <a:cs typeface="DejaVu Sans"/>
            </a:endParaRPr>
          </a:p>
        </p:txBody>
      </p:sp>
      <p:sp>
        <p:nvSpPr>
          <p:cNvPr id="687" name="CustomShape 13"/>
          <p:cNvSpPr/>
          <p:nvPr/>
        </p:nvSpPr>
        <p:spPr>
          <a:xfrm rot="16200000">
            <a:off x="279180" y="3822525"/>
            <a:ext cx="52596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Dynamic</a:t>
            </a:r>
            <a:endParaRPr lang="en-IE" sz="975" spc="-1">
              <a:solidFill>
                <a:srgbClr val="FFFFFF"/>
              </a:solidFill>
              <a:uFill>
                <a:solidFill>
                  <a:srgbClr val="FFFFFF"/>
                </a:solidFill>
              </a:uFill>
              <a:latin typeface="Arial"/>
              <a:ea typeface="DejaVu Sans"/>
              <a:cs typeface="DejaVu Sans"/>
            </a:endParaRPr>
          </a:p>
        </p:txBody>
      </p:sp>
      <p:sp>
        <p:nvSpPr>
          <p:cNvPr id="688" name="Line 14"/>
          <p:cNvSpPr/>
          <p:nvPr/>
        </p:nvSpPr>
        <p:spPr>
          <a:xfrm flipV="1">
            <a:off x="195750" y="2889000"/>
            <a:ext cx="317115" cy="7186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89" name="Line 15"/>
          <p:cNvSpPr/>
          <p:nvPr/>
        </p:nvSpPr>
        <p:spPr>
          <a:xfrm>
            <a:off x="554850" y="2883600"/>
            <a:ext cx="135"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0" name="Line 16"/>
          <p:cNvSpPr/>
          <p:nvPr/>
        </p:nvSpPr>
        <p:spPr>
          <a:xfrm>
            <a:off x="601830" y="2883600"/>
            <a:ext cx="296595"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1" name="CustomShape 17"/>
          <p:cNvSpPr/>
          <p:nvPr/>
        </p:nvSpPr>
        <p:spPr>
          <a:xfrm rot="16200000">
            <a:off x="455220" y="3908790"/>
            <a:ext cx="843210"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Gaussian Data</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Augmentation</a:t>
            </a:r>
            <a:endParaRPr lang="en-IE" sz="975" spc="-1">
              <a:solidFill>
                <a:srgbClr val="FFFFFF"/>
              </a:solidFill>
              <a:uFill>
                <a:solidFill>
                  <a:srgbClr val="FFFFFF"/>
                </a:solidFill>
              </a:uFill>
              <a:latin typeface="Arial"/>
              <a:ea typeface="DejaVu Sans"/>
              <a:cs typeface="DejaVu Sans"/>
            </a:endParaRPr>
          </a:p>
        </p:txBody>
      </p:sp>
      <p:sp>
        <p:nvSpPr>
          <p:cNvPr id="692" name="CustomShape 18"/>
          <p:cNvSpPr/>
          <p:nvPr/>
        </p:nvSpPr>
        <p:spPr>
          <a:xfrm rot="16200000">
            <a:off x="763425" y="4105485"/>
            <a:ext cx="105354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Feature Squeezing</a:t>
            </a:r>
            <a:endParaRPr lang="en-IE" sz="975" spc="-1">
              <a:solidFill>
                <a:srgbClr val="FFFFFF"/>
              </a:solidFill>
              <a:uFill>
                <a:solidFill>
                  <a:srgbClr val="FFFFFF"/>
                </a:solidFill>
              </a:uFill>
              <a:latin typeface="Arial"/>
              <a:ea typeface="DejaVu Sans"/>
              <a:cs typeface="DejaVu Sans"/>
            </a:endParaRPr>
          </a:p>
        </p:txBody>
      </p:sp>
      <p:sp>
        <p:nvSpPr>
          <p:cNvPr id="693" name="CustomShape 19"/>
          <p:cNvSpPr/>
          <p:nvPr/>
        </p:nvSpPr>
        <p:spPr>
          <a:xfrm rot="16200000">
            <a:off x="1088505" y="4054455"/>
            <a:ext cx="9574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Label Smoothing</a:t>
            </a:r>
            <a:endParaRPr lang="en-IE" sz="975" spc="-1">
              <a:solidFill>
                <a:srgbClr val="FFFFFF"/>
              </a:solidFill>
              <a:uFill>
                <a:solidFill>
                  <a:srgbClr val="FFFFFF"/>
                </a:solidFill>
              </a:uFill>
              <a:latin typeface="Arial"/>
              <a:ea typeface="DejaVu Sans"/>
              <a:cs typeface="DejaVu Sans"/>
            </a:endParaRPr>
          </a:p>
        </p:txBody>
      </p:sp>
      <p:sp>
        <p:nvSpPr>
          <p:cNvPr id="694" name="CustomShape 20"/>
          <p:cNvSpPr/>
          <p:nvPr/>
        </p:nvSpPr>
        <p:spPr>
          <a:xfrm rot="16200000">
            <a:off x="1282095" y="4150305"/>
            <a:ext cx="112428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Shattered Gradients</a:t>
            </a:r>
            <a:endParaRPr lang="en-IE" sz="975" spc="-1">
              <a:solidFill>
                <a:srgbClr val="FFFFFF"/>
              </a:solidFill>
              <a:uFill>
                <a:solidFill>
                  <a:srgbClr val="FFFFFF"/>
                </a:solidFill>
              </a:uFill>
              <a:latin typeface="Arial"/>
              <a:ea typeface="DejaVu Sans"/>
              <a:cs typeface="DejaVu Sans"/>
            </a:endParaRPr>
          </a:p>
        </p:txBody>
      </p:sp>
      <p:sp>
        <p:nvSpPr>
          <p:cNvPr id="695" name="CustomShape 21"/>
          <p:cNvSpPr/>
          <p:nvPr/>
        </p:nvSpPr>
        <p:spPr>
          <a:xfrm rot="16200000">
            <a:off x="1536840" y="4167315"/>
            <a:ext cx="116896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Stochastic Gradients</a:t>
            </a:r>
            <a:endParaRPr lang="en-IE" sz="975" spc="-1">
              <a:solidFill>
                <a:srgbClr val="FFFFFF"/>
              </a:solidFill>
              <a:uFill>
                <a:solidFill>
                  <a:srgbClr val="FFFFFF"/>
                </a:solidFill>
              </a:uFill>
              <a:latin typeface="Arial"/>
              <a:ea typeface="DejaVu Sans"/>
              <a:cs typeface="DejaVu Sans"/>
            </a:endParaRPr>
          </a:p>
        </p:txBody>
      </p:sp>
      <p:sp>
        <p:nvSpPr>
          <p:cNvPr id="696" name="Line 22"/>
          <p:cNvSpPr/>
          <p:nvPr/>
        </p:nvSpPr>
        <p:spPr>
          <a:xfrm flipV="1">
            <a:off x="1277370" y="2889000"/>
            <a:ext cx="359100" cy="7132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7" name="Line 23"/>
          <p:cNvSpPr/>
          <p:nvPr/>
        </p:nvSpPr>
        <p:spPr>
          <a:xfrm flipV="1">
            <a:off x="1562625" y="2866320"/>
            <a:ext cx="147690" cy="7358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8" name="Line 24"/>
          <p:cNvSpPr/>
          <p:nvPr/>
        </p:nvSpPr>
        <p:spPr>
          <a:xfrm flipH="1" flipV="1">
            <a:off x="1794285" y="2889405"/>
            <a:ext cx="69525" cy="71280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9" name="Line 25"/>
          <p:cNvSpPr/>
          <p:nvPr/>
        </p:nvSpPr>
        <p:spPr>
          <a:xfrm flipH="1" flipV="1">
            <a:off x="1845585" y="2883600"/>
            <a:ext cx="245160"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0" name="Line 26"/>
          <p:cNvSpPr/>
          <p:nvPr/>
        </p:nvSpPr>
        <p:spPr>
          <a:xfrm flipV="1">
            <a:off x="638550" y="1787805"/>
            <a:ext cx="969165" cy="7142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1" name="Line 27"/>
          <p:cNvSpPr/>
          <p:nvPr/>
        </p:nvSpPr>
        <p:spPr>
          <a:xfrm flipV="1">
            <a:off x="1691550" y="1787805"/>
            <a:ext cx="135" cy="6975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2" name="Line 28"/>
          <p:cNvSpPr/>
          <p:nvPr/>
        </p:nvSpPr>
        <p:spPr>
          <a:xfrm flipH="1" flipV="1">
            <a:off x="1796445" y="1782135"/>
            <a:ext cx="936225" cy="7029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3" name="CustomShape 29"/>
          <p:cNvSpPr/>
          <p:nvPr/>
        </p:nvSpPr>
        <p:spPr>
          <a:xfrm rot="16200000">
            <a:off x="2157030" y="3858840"/>
            <a:ext cx="71347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Saddlepoint</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Optimization</a:t>
            </a:r>
            <a:endParaRPr lang="en-IE" sz="975" spc="-1">
              <a:solidFill>
                <a:srgbClr val="FFFFFF"/>
              </a:solidFill>
              <a:uFill>
                <a:solidFill>
                  <a:srgbClr val="FFFFFF"/>
                </a:solidFill>
              </a:uFill>
              <a:latin typeface="Arial"/>
              <a:ea typeface="DejaVu Sans"/>
              <a:cs typeface="DejaVu Sans"/>
            </a:endParaRPr>
          </a:p>
        </p:txBody>
      </p:sp>
      <p:sp>
        <p:nvSpPr>
          <p:cNvPr id="704" name="CustomShape 30"/>
          <p:cNvSpPr/>
          <p:nvPr/>
        </p:nvSpPr>
        <p:spPr>
          <a:xfrm rot="16200000">
            <a:off x="2464155" y="3942135"/>
            <a:ext cx="81688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Dimensionality</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Reduction</a:t>
            </a:r>
            <a:endParaRPr lang="en-IE" sz="975" spc="-1">
              <a:solidFill>
                <a:srgbClr val="FFFFFF"/>
              </a:solidFill>
              <a:uFill>
                <a:solidFill>
                  <a:srgbClr val="FFFFFF"/>
                </a:solidFill>
              </a:uFill>
              <a:latin typeface="Arial"/>
              <a:ea typeface="DejaVu Sans"/>
              <a:cs typeface="DejaVu Sans"/>
            </a:endParaRPr>
          </a:p>
        </p:txBody>
      </p:sp>
      <p:sp>
        <p:nvSpPr>
          <p:cNvPr id="705" name="CustomShape 31"/>
          <p:cNvSpPr/>
          <p:nvPr/>
        </p:nvSpPr>
        <p:spPr>
          <a:xfrm rot="16200000">
            <a:off x="2910330" y="3788235"/>
            <a:ext cx="50314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BReLUs</a:t>
            </a:r>
            <a:endParaRPr lang="en-IE" sz="975" spc="-1">
              <a:solidFill>
                <a:srgbClr val="FFFFFF"/>
              </a:solidFill>
              <a:uFill>
                <a:solidFill>
                  <a:srgbClr val="FFFFFF"/>
                </a:solidFill>
              </a:uFill>
              <a:latin typeface="Arial"/>
              <a:ea typeface="DejaVu Sans"/>
              <a:cs typeface="DejaVu Sans"/>
            </a:endParaRPr>
          </a:p>
        </p:txBody>
      </p:sp>
      <p:sp>
        <p:nvSpPr>
          <p:cNvPr id="706" name="Line 32"/>
          <p:cNvSpPr/>
          <p:nvPr/>
        </p:nvSpPr>
        <p:spPr>
          <a:xfrm flipV="1">
            <a:off x="2515725" y="2866320"/>
            <a:ext cx="305505" cy="7412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7" name="Line 33"/>
          <p:cNvSpPr/>
          <p:nvPr/>
        </p:nvSpPr>
        <p:spPr>
          <a:xfrm flipH="1" flipV="1">
            <a:off x="2903580" y="2886975"/>
            <a:ext cx="259605" cy="70983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8" name="Line 34"/>
          <p:cNvSpPr/>
          <p:nvPr/>
        </p:nvSpPr>
        <p:spPr>
          <a:xfrm flipV="1">
            <a:off x="2855655" y="2889405"/>
            <a:ext cx="2835" cy="73197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9" name="Line 35"/>
          <p:cNvSpPr/>
          <p:nvPr/>
        </p:nvSpPr>
        <p:spPr>
          <a:xfrm flipV="1">
            <a:off x="3956310" y="1800765"/>
            <a:ext cx="505710" cy="6767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0" name="Line 36"/>
          <p:cNvSpPr/>
          <p:nvPr/>
        </p:nvSpPr>
        <p:spPr>
          <a:xfrm flipH="1" flipV="1">
            <a:off x="4582980" y="1800765"/>
            <a:ext cx="525825" cy="6767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1" name="CustomShape 37"/>
          <p:cNvSpPr/>
          <p:nvPr/>
        </p:nvSpPr>
        <p:spPr>
          <a:xfrm rot="16200000">
            <a:off x="3507435" y="3792285"/>
            <a:ext cx="5123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CLEVER</a:t>
            </a:r>
            <a:endParaRPr lang="en-IE" sz="975" spc="-1">
              <a:solidFill>
                <a:srgbClr val="FFFFFF"/>
              </a:solidFill>
              <a:uFill>
                <a:solidFill>
                  <a:srgbClr val="FFFFFF"/>
                </a:solidFill>
              </a:uFill>
              <a:latin typeface="Arial"/>
              <a:ea typeface="DejaVu Sans"/>
              <a:cs typeface="DejaVu Sans"/>
            </a:endParaRPr>
          </a:p>
        </p:txBody>
      </p:sp>
      <p:sp>
        <p:nvSpPr>
          <p:cNvPr id="712" name="CustomShape 38"/>
          <p:cNvSpPr/>
          <p:nvPr/>
        </p:nvSpPr>
        <p:spPr>
          <a:xfrm rot="16200000">
            <a:off x="3378645" y="4221585"/>
            <a:ext cx="128209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Global Lipschitz Bound</a:t>
            </a:r>
            <a:endParaRPr lang="en-IE" sz="975" spc="-1">
              <a:solidFill>
                <a:srgbClr val="FFFFFF"/>
              </a:solidFill>
              <a:uFill>
                <a:solidFill>
                  <a:srgbClr val="FFFFFF"/>
                </a:solidFill>
              </a:uFill>
              <a:latin typeface="Arial"/>
              <a:ea typeface="DejaVu Sans"/>
              <a:cs typeface="DejaVu Sans"/>
            </a:endParaRPr>
          </a:p>
        </p:txBody>
      </p:sp>
      <p:sp>
        <p:nvSpPr>
          <p:cNvPr id="713" name="CustomShape 39"/>
          <p:cNvSpPr/>
          <p:nvPr/>
        </p:nvSpPr>
        <p:spPr>
          <a:xfrm rot="16200000">
            <a:off x="3796605" y="4006935"/>
            <a:ext cx="87115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Loss Sensitivity</a:t>
            </a:r>
            <a:endParaRPr lang="en-IE" sz="975" spc="-1">
              <a:solidFill>
                <a:srgbClr val="FFFFFF"/>
              </a:solidFill>
              <a:uFill>
                <a:solidFill>
                  <a:srgbClr val="FFFFFF"/>
                </a:solidFill>
              </a:uFill>
              <a:latin typeface="Arial"/>
              <a:ea typeface="DejaVu Sans"/>
              <a:cs typeface="DejaVu Sans"/>
            </a:endParaRPr>
          </a:p>
        </p:txBody>
      </p:sp>
      <p:sp>
        <p:nvSpPr>
          <p:cNvPr id="714" name="CustomShape 40"/>
          <p:cNvSpPr/>
          <p:nvPr/>
        </p:nvSpPr>
        <p:spPr>
          <a:xfrm rot="16200000">
            <a:off x="4337145" y="4180005"/>
            <a:ext cx="11306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Minimal Perturbation</a:t>
            </a:r>
            <a:endParaRPr lang="en-IE" sz="975" spc="-1">
              <a:solidFill>
                <a:srgbClr val="FFFFFF"/>
              </a:solidFill>
              <a:uFill>
                <a:solidFill>
                  <a:srgbClr val="FFFFFF"/>
                </a:solidFill>
              </a:uFill>
              <a:latin typeface="Arial"/>
              <a:ea typeface="DejaVu Sans"/>
              <a:cs typeface="DejaVu Sans"/>
            </a:endParaRPr>
          </a:p>
        </p:txBody>
      </p:sp>
      <p:sp>
        <p:nvSpPr>
          <p:cNvPr id="715" name="CustomShape 41"/>
          <p:cNvSpPr/>
          <p:nvPr/>
        </p:nvSpPr>
        <p:spPr>
          <a:xfrm rot="16200000">
            <a:off x="4806405" y="3899070"/>
            <a:ext cx="87115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Adversarial</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Success Rates</a:t>
            </a:r>
            <a:endParaRPr lang="en-IE" sz="975" spc="-1">
              <a:solidFill>
                <a:srgbClr val="FFFFFF"/>
              </a:solidFill>
              <a:uFill>
                <a:solidFill>
                  <a:srgbClr val="FFFFFF"/>
                </a:solidFill>
              </a:uFill>
              <a:latin typeface="Arial"/>
              <a:ea typeface="DejaVu Sans"/>
              <a:cs typeface="DejaVu Sans"/>
            </a:endParaRPr>
          </a:p>
        </p:txBody>
      </p:sp>
      <p:sp>
        <p:nvSpPr>
          <p:cNvPr id="716" name="Line 42"/>
          <p:cNvSpPr/>
          <p:nvPr/>
        </p:nvSpPr>
        <p:spPr>
          <a:xfrm flipV="1">
            <a:off x="3810780" y="2886975"/>
            <a:ext cx="99900" cy="71388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7" name="Line 43"/>
          <p:cNvSpPr/>
          <p:nvPr/>
        </p:nvSpPr>
        <p:spPr>
          <a:xfrm flipV="1">
            <a:off x="4903605" y="2865915"/>
            <a:ext cx="147420" cy="7839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8" name="Line 44"/>
          <p:cNvSpPr/>
          <p:nvPr/>
        </p:nvSpPr>
        <p:spPr>
          <a:xfrm flipH="1" flipV="1">
            <a:off x="5132970" y="2885085"/>
            <a:ext cx="170100" cy="7088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9" name="Line 45"/>
          <p:cNvSpPr/>
          <p:nvPr/>
        </p:nvSpPr>
        <p:spPr>
          <a:xfrm flipV="1">
            <a:off x="6596505" y="1774845"/>
            <a:ext cx="781650" cy="6955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0" name="Line 46"/>
          <p:cNvSpPr/>
          <p:nvPr/>
        </p:nvSpPr>
        <p:spPr>
          <a:xfrm flipV="1">
            <a:off x="7481160" y="1774845"/>
            <a:ext cx="135" cy="6955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1" name="Line 47"/>
          <p:cNvSpPr/>
          <p:nvPr/>
        </p:nvSpPr>
        <p:spPr>
          <a:xfrm flipH="1" flipV="1">
            <a:off x="7597935" y="1774845"/>
            <a:ext cx="754515" cy="68971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2" name="CustomShape 48"/>
          <p:cNvSpPr/>
          <p:nvPr/>
        </p:nvSpPr>
        <p:spPr>
          <a:xfrm rot="16200000">
            <a:off x="5761125" y="3706290"/>
            <a:ext cx="3580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MMD</a:t>
            </a:r>
            <a:endParaRPr lang="en-IE" sz="975" spc="-1">
              <a:solidFill>
                <a:srgbClr val="FFFFFF"/>
              </a:solidFill>
              <a:uFill>
                <a:solidFill>
                  <a:srgbClr val="FFFFFF"/>
                </a:solidFill>
              </a:uFill>
              <a:latin typeface="Arial"/>
              <a:ea typeface="DejaVu Sans"/>
              <a:cs typeface="DejaVu Sans"/>
            </a:endParaRPr>
          </a:p>
        </p:txBody>
      </p:sp>
      <p:sp>
        <p:nvSpPr>
          <p:cNvPr id="723" name="CustomShape 49"/>
          <p:cNvSpPr/>
          <p:nvPr/>
        </p:nvSpPr>
        <p:spPr>
          <a:xfrm rot="16200000">
            <a:off x="5848605" y="3905550"/>
            <a:ext cx="82201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Kernel Density</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Estimates</a:t>
            </a:r>
            <a:endParaRPr lang="en-IE" sz="975" spc="-1">
              <a:solidFill>
                <a:srgbClr val="FFFFFF"/>
              </a:solidFill>
              <a:uFill>
                <a:solidFill>
                  <a:srgbClr val="FFFFFF"/>
                </a:solidFill>
              </a:uFill>
              <a:latin typeface="Arial"/>
              <a:ea typeface="DejaVu Sans"/>
              <a:cs typeface="DejaVu Sans"/>
            </a:endParaRPr>
          </a:p>
        </p:txBody>
      </p:sp>
      <p:sp>
        <p:nvSpPr>
          <p:cNvPr id="724" name="CustomShape 50"/>
          <p:cNvSpPr/>
          <p:nvPr/>
        </p:nvSpPr>
        <p:spPr>
          <a:xfrm rot="16200000">
            <a:off x="6248475" y="3918780"/>
            <a:ext cx="81688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Local Intrinsic</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Dimensionality</a:t>
            </a:r>
            <a:endParaRPr lang="en-IE" sz="975" spc="-1">
              <a:solidFill>
                <a:srgbClr val="FFFFFF"/>
              </a:solidFill>
              <a:uFill>
                <a:solidFill>
                  <a:srgbClr val="FFFFFF"/>
                </a:solidFill>
              </a:uFill>
              <a:latin typeface="Arial"/>
              <a:ea typeface="DejaVu Sans"/>
              <a:cs typeface="DejaVu Sans"/>
            </a:endParaRPr>
          </a:p>
        </p:txBody>
      </p:sp>
      <p:sp>
        <p:nvSpPr>
          <p:cNvPr id="725" name="Line 51"/>
          <p:cNvSpPr/>
          <p:nvPr/>
        </p:nvSpPr>
        <p:spPr>
          <a:xfrm flipV="1">
            <a:off x="5918400" y="2876850"/>
            <a:ext cx="465075" cy="7171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6" name="Line 52"/>
          <p:cNvSpPr/>
          <p:nvPr/>
        </p:nvSpPr>
        <p:spPr>
          <a:xfrm flipV="1">
            <a:off x="6307200" y="2881845"/>
            <a:ext cx="156465" cy="71901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7" name="Line 53"/>
          <p:cNvSpPr/>
          <p:nvPr/>
        </p:nvSpPr>
        <p:spPr>
          <a:xfrm flipH="1" flipV="1">
            <a:off x="6540075" y="2866320"/>
            <a:ext cx="104625" cy="73453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8" name="CustomShape 54"/>
          <p:cNvSpPr/>
          <p:nvPr/>
        </p:nvSpPr>
        <p:spPr>
          <a:xfrm rot="16200000">
            <a:off x="6883920" y="3803760"/>
            <a:ext cx="4660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Magnet</a:t>
            </a:r>
            <a:endParaRPr lang="en-IE" sz="975" spc="-1">
              <a:solidFill>
                <a:srgbClr val="FFFFFF"/>
              </a:solidFill>
              <a:uFill>
                <a:solidFill>
                  <a:srgbClr val="FFFFFF"/>
                </a:solidFill>
              </a:uFill>
              <a:latin typeface="Arial"/>
              <a:ea typeface="DejaVu Sans"/>
              <a:cs typeface="DejaVu Sans"/>
            </a:endParaRPr>
          </a:p>
        </p:txBody>
      </p:sp>
      <p:sp>
        <p:nvSpPr>
          <p:cNvPr id="729" name="CustomShape 55"/>
          <p:cNvSpPr/>
          <p:nvPr/>
        </p:nvSpPr>
        <p:spPr>
          <a:xfrm rot="16200000">
            <a:off x="6801165" y="4155435"/>
            <a:ext cx="11009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Detectors on Inputs</a:t>
            </a:r>
            <a:endParaRPr lang="en-IE" sz="975" spc="-1">
              <a:solidFill>
                <a:srgbClr val="FFFFFF"/>
              </a:solidFill>
              <a:uFill>
                <a:solidFill>
                  <a:srgbClr val="FFFFFF"/>
                </a:solidFill>
              </a:uFill>
              <a:latin typeface="Arial"/>
              <a:ea typeface="DejaVu Sans"/>
              <a:cs typeface="DejaVu Sans"/>
            </a:endParaRPr>
          </a:p>
        </p:txBody>
      </p:sp>
      <p:sp>
        <p:nvSpPr>
          <p:cNvPr id="730" name="CustomShape 56"/>
          <p:cNvSpPr/>
          <p:nvPr/>
        </p:nvSpPr>
        <p:spPr>
          <a:xfrm rot="16200000">
            <a:off x="7084935" y="4107780"/>
            <a:ext cx="115519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Detectors on Internal</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Representations</a:t>
            </a:r>
            <a:endParaRPr lang="en-IE" sz="975" spc="-1">
              <a:solidFill>
                <a:srgbClr val="FFFFFF"/>
              </a:solidFill>
              <a:uFill>
                <a:solidFill>
                  <a:srgbClr val="FFFFFF"/>
                </a:solidFill>
              </a:uFill>
              <a:latin typeface="Arial"/>
              <a:ea typeface="DejaVu Sans"/>
              <a:cs typeface="DejaVu Sans"/>
            </a:endParaRPr>
          </a:p>
        </p:txBody>
      </p:sp>
      <p:sp>
        <p:nvSpPr>
          <p:cNvPr id="731" name="Line 57"/>
          <p:cNvSpPr/>
          <p:nvPr/>
        </p:nvSpPr>
        <p:spPr>
          <a:xfrm flipV="1">
            <a:off x="7118280" y="2881845"/>
            <a:ext cx="259875" cy="73359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2" name="Line 58"/>
          <p:cNvSpPr/>
          <p:nvPr/>
        </p:nvSpPr>
        <p:spPr>
          <a:xfrm flipV="1">
            <a:off x="7346295" y="2866320"/>
            <a:ext cx="140805" cy="73453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3" name="Line 59"/>
          <p:cNvSpPr/>
          <p:nvPr/>
        </p:nvSpPr>
        <p:spPr>
          <a:xfrm flipH="1" flipV="1">
            <a:off x="7564995" y="2876850"/>
            <a:ext cx="104625" cy="71145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4" name="Line 60"/>
          <p:cNvSpPr/>
          <p:nvPr/>
        </p:nvSpPr>
        <p:spPr>
          <a:xfrm flipV="1">
            <a:off x="8128485" y="2871045"/>
            <a:ext cx="174015" cy="7172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5" name="CustomShape 61"/>
          <p:cNvSpPr/>
          <p:nvPr/>
        </p:nvSpPr>
        <p:spPr>
          <a:xfrm rot="16200000">
            <a:off x="7539885" y="4153545"/>
            <a:ext cx="111753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Dropout Uncertainty</a:t>
            </a:r>
            <a:endParaRPr lang="en-IE" sz="975" spc="-1">
              <a:solidFill>
                <a:srgbClr val="FFFFFF"/>
              </a:solidFill>
              <a:uFill>
                <a:solidFill>
                  <a:srgbClr val="FFFFFF"/>
                </a:solidFill>
              </a:uFill>
              <a:latin typeface="Arial"/>
              <a:ea typeface="DejaVu Sans"/>
              <a:cs typeface="DejaVu Sans"/>
            </a:endParaRPr>
          </a:p>
        </p:txBody>
      </p:sp>
      <p:sp>
        <p:nvSpPr>
          <p:cNvPr id="736" name="CustomShape 62"/>
          <p:cNvSpPr/>
          <p:nvPr/>
        </p:nvSpPr>
        <p:spPr>
          <a:xfrm rot="16200000">
            <a:off x="7991865" y="4016655"/>
            <a:ext cx="89464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Bayesian SVMs</a:t>
            </a:r>
            <a:endParaRPr lang="en-IE" sz="975" spc="-1">
              <a:solidFill>
                <a:srgbClr val="FFFFFF"/>
              </a:solidFill>
              <a:uFill>
                <a:solidFill>
                  <a:srgbClr val="FFFFFF"/>
                </a:solidFill>
              </a:uFill>
              <a:latin typeface="Arial"/>
              <a:ea typeface="DejaVu Sans"/>
              <a:cs typeface="DejaVu Sans"/>
            </a:endParaRPr>
          </a:p>
        </p:txBody>
      </p:sp>
      <p:sp>
        <p:nvSpPr>
          <p:cNvPr id="737" name="Line 63"/>
          <p:cNvSpPr/>
          <p:nvPr/>
        </p:nvSpPr>
        <p:spPr>
          <a:xfrm flipH="1" flipV="1">
            <a:off x="8383770" y="2861595"/>
            <a:ext cx="34965" cy="7267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8" name="Line 64"/>
          <p:cNvSpPr/>
          <p:nvPr/>
        </p:nvSpPr>
        <p:spPr>
          <a:xfrm flipV="1">
            <a:off x="4014630" y="2877930"/>
            <a:ext cx="2970" cy="73197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9" name="Line 65"/>
          <p:cNvSpPr/>
          <p:nvPr/>
        </p:nvSpPr>
        <p:spPr>
          <a:xfrm flipH="1" flipV="1">
            <a:off x="4099275" y="2889270"/>
            <a:ext cx="134190" cy="7334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40" name="CustomShape 66"/>
          <p:cNvSpPr/>
          <p:nvPr/>
        </p:nvSpPr>
        <p:spPr>
          <a:xfrm>
            <a:off x="228555" y="201150"/>
            <a:ext cx="5374485" cy="3807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342900">
              <a:lnSpc>
                <a:spcPct val="90000"/>
              </a:lnSpc>
            </a:pPr>
            <a:r>
              <a:rPr lang="en-IE" sz="2700" spc="-1">
                <a:solidFill>
                  <a:srgbClr val="FFFFFF"/>
                </a:solidFill>
                <a:uFill>
                  <a:solidFill>
                    <a:srgbClr val="FFFFFF"/>
                  </a:solidFill>
                </a:uFill>
                <a:latin typeface="IBM Plex Sans"/>
                <a:ea typeface="IBM Plex Sans"/>
                <a:cs typeface="DejaVu Sans"/>
              </a:rPr>
              <a:t>How to defend?</a:t>
            </a:r>
            <a:br>
              <a:rPr sz="675">
                <a:solidFill>
                  <a:prstClr val="black"/>
                </a:solidFill>
                <a:latin typeface="Arial"/>
                <a:ea typeface="DejaVu Sans"/>
                <a:cs typeface="DejaVu Sans"/>
              </a:rPr>
            </a:br>
            <a:r>
              <a:rPr lang="en-IE" sz="2025" b="1" spc="-1">
                <a:solidFill>
                  <a:srgbClr val="FFFFFF"/>
                </a:solidFill>
                <a:uFill>
                  <a:solidFill>
                    <a:srgbClr val="FFFFFF"/>
                  </a:solidFill>
                </a:uFill>
                <a:latin typeface="IBM Plex Sans"/>
                <a:ea typeface="IBM Plex Sans"/>
                <a:cs typeface="DejaVu Sans"/>
              </a:rPr>
              <a:t>Taxonomy of defenses</a:t>
            </a:r>
            <a:endParaRPr lang="en-IE" sz="2025" spc="-1">
              <a:solidFill>
                <a:srgbClr val="FFFFFF"/>
              </a:solidFill>
              <a:uFill>
                <a:solidFill>
                  <a:srgbClr val="FFFFFF"/>
                </a:solidFill>
              </a:uFill>
              <a:latin typeface="Arial"/>
              <a:ea typeface="DejaVu Sans"/>
              <a:cs typeface="DejaVu Sans"/>
            </a:endParaRPr>
          </a:p>
        </p:txBody>
      </p:sp>
    </p:spTree>
    <p:extLst>
      <p:ext uri="{BB962C8B-B14F-4D97-AF65-F5344CB8AC3E}">
        <p14:creationId xmlns:p14="http://schemas.microsoft.com/office/powerpoint/2010/main" val="1149662228"/>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33338"/>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793" name="CustomShape 1"/>
          <p:cNvSpPr/>
          <p:nvPr/>
        </p:nvSpPr>
        <p:spPr>
          <a:xfrm>
            <a:off x="311715" y="444960"/>
            <a:ext cx="8520120" cy="572130"/>
          </a:xfrm>
          <a:prstGeom prst="rect">
            <a:avLst/>
          </a:prstGeom>
          <a:noFill/>
          <a:ln>
            <a:noFill/>
          </a:ln>
        </p:spPr>
        <p:style>
          <a:lnRef idx="0">
            <a:scrgbClr r="0" g="0" b="0"/>
          </a:lnRef>
          <a:fillRef idx="0">
            <a:scrgbClr r="0" g="0" b="0"/>
          </a:fillRef>
          <a:effectRef idx="0">
            <a:scrgbClr r="0" g="0" b="0"/>
          </a:effectRef>
          <a:fontRef idx="minor"/>
        </p:style>
        <p:txBody>
          <a:bodyPr lIns="33750" tIns="34290" rIns="33750" bIns="34290"/>
          <a:lstStyle/>
          <a:p>
            <a:pPr defTabSz="342900"/>
            <a:r>
              <a:rPr lang="en-IE" sz="2400" spc="-1">
                <a:solidFill>
                  <a:srgbClr val="FFFFFF"/>
                </a:solidFill>
                <a:uFill>
                  <a:solidFill>
                    <a:srgbClr val="FFFFFF"/>
                  </a:solidFill>
                </a:uFill>
                <a:latin typeface="IBM Plex Sans"/>
                <a:ea typeface="IBM Plex Sans"/>
                <a:cs typeface="DejaVu Sans"/>
              </a:rPr>
              <a:t>The Adversarial Robustness Toolbox (ART)</a:t>
            </a:r>
            <a:endParaRPr lang="en-IE" sz="2400" spc="-1">
              <a:solidFill>
                <a:srgbClr val="FFFFFF"/>
              </a:solidFill>
              <a:uFill>
                <a:solidFill>
                  <a:srgbClr val="FFFFFF"/>
                </a:solidFill>
              </a:uFill>
              <a:latin typeface="Arial"/>
              <a:ea typeface="DejaVu Sans"/>
              <a:cs typeface="DejaVu Sans"/>
            </a:endParaRPr>
          </a:p>
        </p:txBody>
      </p:sp>
      <p:sp>
        <p:nvSpPr>
          <p:cNvPr id="794" name="CustomShape 2"/>
          <p:cNvSpPr/>
          <p:nvPr/>
        </p:nvSpPr>
        <p:spPr>
          <a:xfrm>
            <a:off x="8472465" y="4663170"/>
            <a:ext cx="548100" cy="393120"/>
          </a:xfrm>
          <a:prstGeom prst="rect">
            <a:avLst/>
          </a:prstGeom>
          <a:noFill/>
          <a:ln>
            <a:noFill/>
          </a:ln>
        </p:spPr>
        <p:style>
          <a:lnRef idx="0">
            <a:scrgbClr r="0" g="0" b="0"/>
          </a:lnRef>
          <a:fillRef idx="0">
            <a:scrgbClr r="0" g="0" b="0"/>
          </a:fillRef>
          <a:effectRef idx="0">
            <a:scrgbClr r="0" g="0" b="0"/>
          </a:effectRef>
          <a:fontRef idx="minor"/>
        </p:style>
        <p:txBody>
          <a:bodyPr lIns="33750" tIns="34290" rIns="33750" bIns="34290" anchor="ctr"/>
          <a:lstStyle/>
          <a:p>
            <a:pPr algn="r" defTabSz="342900"/>
            <a:fld id="{DC832BA1-2946-41B3-ACCF-2313B080C146}" type="slidenum">
              <a:rPr lang="en-IE" sz="600" b="1" spc="-1">
                <a:solidFill>
                  <a:srgbClr val="FFFFFF"/>
                </a:solidFill>
                <a:uFill>
                  <a:solidFill>
                    <a:srgbClr val="FFFFFF"/>
                  </a:solidFill>
                </a:uFill>
                <a:latin typeface="Helvetica Neue"/>
                <a:ea typeface="Helvetica Neue"/>
                <a:cs typeface="DejaVu Sans"/>
              </a:rPr>
              <a:pPr algn="r" defTabSz="342900"/>
              <a:t>48</a:t>
            </a:fld>
            <a:endParaRPr lang="en-IE" sz="600" spc="-1">
              <a:solidFill>
                <a:srgbClr val="FFFFFF"/>
              </a:solidFill>
              <a:uFill>
                <a:solidFill>
                  <a:srgbClr val="FFFFFF"/>
                </a:solidFill>
              </a:uFill>
              <a:latin typeface="Arial"/>
              <a:ea typeface="DejaVu Sans"/>
              <a:cs typeface="DejaVu Sans"/>
            </a:endParaRPr>
          </a:p>
        </p:txBody>
      </p:sp>
      <p:sp>
        <p:nvSpPr>
          <p:cNvPr id="795" name="CustomShape 3"/>
          <p:cNvSpPr/>
          <p:nvPr/>
        </p:nvSpPr>
        <p:spPr>
          <a:xfrm>
            <a:off x="383535" y="1277235"/>
            <a:ext cx="4773330" cy="3376890"/>
          </a:xfrm>
          <a:prstGeom prst="rect">
            <a:avLst/>
          </a:prstGeom>
          <a:noFill/>
          <a:ln>
            <a:noFill/>
          </a:ln>
        </p:spPr>
        <p:style>
          <a:lnRef idx="0">
            <a:scrgbClr r="0" g="0" b="0"/>
          </a:lnRef>
          <a:fillRef idx="0">
            <a:scrgbClr r="0" g="0" b="0"/>
          </a:fillRef>
          <a:effectRef idx="0">
            <a:scrgbClr r="0" g="0" b="0"/>
          </a:effectRef>
          <a:fontRef idx="minor"/>
        </p:style>
        <p:txBody>
          <a:bodyPr lIns="82350" tIns="75465" rIns="85725" bIns="85725"/>
          <a:lstStyle/>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Library for </a:t>
            </a:r>
            <a:r>
              <a:rPr lang="en-IE" sz="1800" b="1" spc="-1" dirty="0">
                <a:solidFill>
                  <a:srgbClr val="FFFFFF"/>
                </a:solidFill>
                <a:uFill>
                  <a:solidFill>
                    <a:srgbClr val="FFFFFF"/>
                  </a:solidFill>
                </a:uFill>
                <a:latin typeface="IBM Plex Sans"/>
                <a:ea typeface="IBM Plex Sans"/>
                <a:cs typeface="DejaVu Sans"/>
              </a:rPr>
              <a:t>adversarial machine learning</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Baseline implementation of attacks and </a:t>
            </a:r>
            <a:r>
              <a:rPr lang="en-IE" sz="1800" spc="-1" dirty="0" err="1">
                <a:solidFill>
                  <a:srgbClr val="FFFFFF"/>
                </a:solidFill>
                <a:uFill>
                  <a:solidFill>
                    <a:srgbClr val="FFFFFF"/>
                  </a:solidFill>
                </a:uFill>
                <a:latin typeface="IBM Plex Sans"/>
                <a:ea typeface="IBM Plex Sans"/>
                <a:cs typeface="DejaVu Sans"/>
              </a:rPr>
              <a:t>defenses</a:t>
            </a:r>
            <a:r>
              <a:rPr lang="en-IE" sz="1800" spc="-1" dirty="0">
                <a:solidFill>
                  <a:srgbClr val="FFFFFF"/>
                </a:solidFill>
                <a:uFill>
                  <a:solidFill>
                    <a:srgbClr val="FFFFFF"/>
                  </a:solidFill>
                </a:uFill>
                <a:latin typeface="IBM Plex Sans"/>
                <a:ea typeface="IBM Plex Sans"/>
                <a:cs typeface="DejaVu Sans"/>
              </a:rPr>
              <a:t> for classifiers</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Dedicated to images</a:t>
            </a:r>
            <a:endParaRPr lang="en-IE" sz="1800" spc="-1" dirty="0">
              <a:solidFill>
                <a:srgbClr val="FFFFFF"/>
              </a:solidFill>
              <a:uFill>
                <a:solidFill>
                  <a:srgbClr val="FFFFFF"/>
                </a:solidFill>
              </a:uFill>
              <a:latin typeface="Arial"/>
              <a:ea typeface="DejaVu Sans"/>
              <a:cs typeface="DejaVu Sans"/>
            </a:endParaRPr>
          </a:p>
          <a:p>
            <a:pPr marL="540" lvl="1" defTabSz="342900">
              <a:buClr>
                <a:srgbClr val="FFFFFF"/>
              </a:buClr>
            </a:pP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MIT license</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Supported frameworks:</a:t>
            </a:r>
            <a:endParaRPr lang="en-IE" sz="1800" spc="-1" dirty="0">
              <a:solidFill>
                <a:srgbClr val="FFFFFF"/>
              </a:solidFill>
              <a:uFill>
                <a:solidFill>
                  <a:srgbClr val="FFFFFF"/>
                </a:solidFill>
              </a:uFill>
              <a:latin typeface="Arial"/>
              <a:ea typeface="DejaVu Sans"/>
              <a:cs typeface="DejaVu Sans"/>
            </a:endParaRPr>
          </a:p>
        </p:txBody>
      </p:sp>
      <p:pic>
        <p:nvPicPr>
          <p:cNvPr id="796" name="Picture 14"/>
          <p:cNvPicPr/>
          <p:nvPr/>
        </p:nvPicPr>
        <p:blipFill>
          <a:blip r:embed="rId2"/>
          <a:stretch/>
        </p:blipFill>
        <p:spPr>
          <a:xfrm>
            <a:off x="503145" y="3713985"/>
            <a:ext cx="1380510" cy="250020"/>
          </a:xfrm>
          <a:prstGeom prst="rect">
            <a:avLst/>
          </a:prstGeom>
          <a:ln>
            <a:noFill/>
          </a:ln>
        </p:spPr>
      </p:pic>
      <p:pic>
        <p:nvPicPr>
          <p:cNvPr id="797" name="Picture 16"/>
          <p:cNvPicPr/>
          <p:nvPr/>
        </p:nvPicPr>
        <p:blipFill>
          <a:blip r:embed="rId3"/>
          <a:stretch/>
        </p:blipFill>
        <p:spPr>
          <a:xfrm>
            <a:off x="1085535" y="4195665"/>
            <a:ext cx="974295" cy="269325"/>
          </a:xfrm>
          <a:prstGeom prst="rect">
            <a:avLst/>
          </a:prstGeom>
          <a:ln>
            <a:noFill/>
          </a:ln>
        </p:spPr>
      </p:pic>
      <p:pic>
        <p:nvPicPr>
          <p:cNvPr id="798" name="Picture 20"/>
          <p:cNvPicPr/>
          <p:nvPr/>
        </p:nvPicPr>
        <p:blipFill>
          <a:blip r:embed="rId4"/>
          <a:stretch/>
        </p:blipFill>
        <p:spPr>
          <a:xfrm>
            <a:off x="2591865" y="3716145"/>
            <a:ext cx="1101330" cy="283635"/>
          </a:xfrm>
          <a:prstGeom prst="rect">
            <a:avLst/>
          </a:prstGeom>
          <a:ln>
            <a:noFill/>
          </a:ln>
        </p:spPr>
      </p:pic>
      <p:pic>
        <p:nvPicPr>
          <p:cNvPr id="799" name="Picture 22"/>
          <p:cNvPicPr/>
          <p:nvPr/>
        </p:nvPicPr>
        <p:blipFill>
          <a:blip r:embed="rId5"/>
          <a:stretch/>
        </p:blipFill>
        <p:spPr>
          <a:xfrm>
            <a:off x="3144825" y="4123980"/>
            <a:ext cx="1094040" cy="357885"/>
          </a:xfrm>
          <a:prstGeom prst="rect">
            <a:avLst/>
          </a:prstGeom>
          <a:ln>
            <a:noFill/>
          </a:ln>
        </p:spPr>
      </p:pic>
      <p:pic>
        <p:nvPicPr>
          <p:cNvPr id="800" name="Picture 799"/>
          <p:cNvPicPr/>
          <p:nvPr/>
        </p:nvPicPr>
        <p:blipFill>
          <a:blip r:embed="rId6"/>
          <a:stretch/>
        </p:blipFill>
        <p:spPr>
          <a:xfrm>
            <a:off x="5028615" y="1269000"/>
            <a:ext cx="3903120" cy="3470445"/>
          </a:xfrm>
          <a:prstGeom prst="rect">
            <a:avLst/>
          </a:prstGeom>
          <a:ln>
            <a:noFill/>
          </a:ln>
        </p:spPr>
      </p:pic>
    </p:spTree>
    <p:extLst>
      <p:ext uri="{BB962C8B-B14F-4D97-AF65-F5344CB8AC3E}">
        <p14:creationId xmlns:p14="http://schemas.microsoft.com/office/powerpoint/2010/main" val="3060006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4"/>
          </p:nvPr>
        </p:nvSpPr>
        <p:spPr/>
        <p:txBody>
          <a:bodyPr/>
          <a:lstStyle/>
          <a:p>
            <a:pPr>
              <a:defRPr/>
            </a:pPr>
            <a:fld id="{3FD999D4-B456-9943-89B7-30D56181CE18}" type="slidenum">
              <a:rPr lang="en-US" smtClean="0">
                <a:solidFill>
                  <a:srgbClr val="FFFFFF"/>
                </a:solidFill>
                <a:latin typeface="IBM Plex Sans"/>
              </a:rPr>
              <a:pPr>
                <a:defRPr/>
              </a:pPr>
              <a:t>49</a:t>
            </a:fld>
            <a:endParaRPr lang="en-US">
              <a:solidFill>
                <a:srgbClr val="FFFFFF"/>
              </a:solidFill>
              <a:latin typeface="IBM Plex Sans"/>
            </a:endParaRPr>
          </a:p>
        </p:txBody>
      </p:sp>
      <p:pic>
        <p:nvPicPr>
          <p:cNvPr id="8" name="Picture 7">
            <a:extLst>
              <a:ext uri="{FF2B5EF4-FFF2-40B4-BE49-F238E27FC236}">
                <a16:creationId xmlns:a16="http://schemas.microsoft.com/office/drawing/2014/main" id="{CEE64120-BEFA-1844-8EA9-4837F0C6B6BB}"/>
              </a:ext>
            </a:extLst>
          </p:cNvPr>
          <p:cNvPicPr>
            <a:picLocks noChangeAspect="1"/>
          </p:cNvPicPr>
          <p:nvPr/>
        </p:nvPicPr>
        <p:blipFill>
          <a:blip r:embed="rId3"/>
          <a:stretch>
            <a:fillRect/>
          </a:stretch>
        </p:blipFill>
        <p:spPr>
          <a:xfrm>
            <a:off x="1531375" y="624017"/>
            <a:ext cx="5162678" cy="4083421"/>
          </a:xfrm>
          <a:prstGeom prst="rect">
            <a:avLst/>
          </a:prstGeom>
        </p:spPr>
      </p:pic>
      <p:pic>
        <p:nvPicPr>
          <p:cNvPr id="10" name="Picture 9">
            <a:extLst>
              <a:ext uri="{FF2B5EF4-FFF2-40B4-BE49-F238E27FC236}">
                <a16:creationId xmlns:a16="http://schemas.microsoft.com/office/drawing/2014/main" id="{AB4C3212-F9E1-9C46-8042-DA1731993C50}"/>
              </a:ext>
            </a:extLst>
          </p:cNvPr>
          <p:cNvPicPr>
            <a:picLocks noChangeAspect="1"/>
          </p:cNvPicPr>
          <p:nvPr/>
        </p:nvPicPr>
        <p:blipFill>
          <a:blip r:embed="rId4"/>
          <a:stretch>
            <a:fillRect/>
          </a:stretch>
        </p:blipFill>
        <p:spPr>
          <a:xfrm>
            <a:off x="1655806" y="745448"/>
            <a:ext cx="5034530" cy="3986619"/>
          </a:xfrm>
          <a:prstGeom prst="rect">
            <a:avLst/>
          </a:prstGeom>
        </p:spPr>
      </p:pic>
      <p:pic>
        <p:nvPicPr>
          <p:cNvPr id="12" name="Picture 11">
            <a:extLst>
              <a:ext uri="{FF2B5EF4-FFF2-40B4-BE49-F238E27FC236}">
                <a16:creationId xmlns:a16="http://schemas.microsoft.com/office/drawing/2014/main" id="{00D1BCC4-A01D-F34A-A554-F2EF3686EF3A}"/>
              </a:ext>
            </a:extLst>
          </p:cNvPr>
          <p:cNvPicPr>
            <a:picLocks noChangeAspect="1"/>
          </p:cNvPicPr>
          <p:nvPr/>
        </p:nvPicPr>
        <p:blipFill>
          <a:blip r:embed="rId5"/>
          <a:stretch>
            <a:fillRect/>
          </a:stretch>
        </p:blipFill>
        <p:spPr>
          <a:xfrm>
            <a:off x="1417018" y="648646"/>
            <a:ext cx="5156777" cy="4083421"/>
          </a:xfrm>
          <a:prstGeom prst="rect">
            <a:avLst/>
          </a:prstGeom>
        </p:spPr>
      </p:pic>
      <p:sp>
        <p:nvSpPr>
          <p:cNvPr id="4" name="Title 3">
            <a:extLst>
              <a:ext uri="{FF2B5EF4-FFF2-40B4-BE49-F238E27FC236}">
                <a16:creationId xmlns:a16="http://schemas.microsoft.com/office/drawing/2014/main" id="{FB256C81-19B3-4548-9EB8-C3CAA991F7F3}"/>
              </a:ext>
            </a:extLst>
          </p:cNvPr>
          <p:cNvSpPr>
            <a:spLocks noGrp="1"/>
          </p:cNvSpPr>
          <p:nvPr>
            <p:ph type="title"/>
          </p:nvPr>
        </p:nvSpPr>
        <p:spPr>
          <a:xfrm>
            <a:off x="210312" y="175530"/>
            <a:ext cx="8424324" cy="423858"/>
          </a:xfrm>
        </p:spPr>
        <p:txBody>
          <a:bodyPr/>
          <a:lstStyle/>
          <a:p>
            <a:r>
              <a:rPr lang="en-US" dirty="0"/>
              <a:t>ART Demo:</a:t>
            </a:r>
            <a:r>
              <a:rPr lang="en-US" dirty="0">
                <a:hlinkClick r:id="rId6">
                  <a:extLst>
                    <a:ext uri="{A12FA001-AC4F-418D-AE19-62706E023703}">
                      <ahyp:hlinkClr xmlns:ahyp="http://schemas.microsoft.com/office/drawing/2018/hyperlinkcolor" val="tx"/>
                    </a:ext>
                  </a:extLst>
                </a:hlinkClick>
              </a:rPr>
              <a:t> https://art-demo.mybluemix.net/</a:t>
            </a:r>
            <a:r>
              <a:rPr lang="en-US" dirty="0"/>
              <a:t> </a:t>
            </a:r>
          </a:p>
        </p:txBody>
      </p:sp>
    </p:spTree>
    <p:extLst>
      <p:ext uri="{BB962C8B-B14F-4D97-AF65-F5344CB8AC3E}">
        <p14:creationId xmlns:p14="http://schemas.microsoft.com/office/powerpoint/2010/main" val="12903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55EE59-5A91-427B-BB8B-AA4FAD12CB57}"/>
              </a:ext>
            </a:extLst>
          </p:cNvPr>
          <p:cNvPicPr>
            <a:picLocks noChangeAspect="1"/>
          </p:cNvPicPr>
          <p:nvPr/>
        </p:nvPicPr>
        <p:blipFill>
          <a:blip r:embed="rId2"/>
          <a:stretch>
            <a:fillRect/>
          </a:stretch>
        </p:blipFill>
        <p:spPr>
          <a:xfrm>
            <a:off x="5656964" y="2181067"/>
            <a:ext cx="2859272" cy="2383743"/>
          </a:xfrm>
          <a:prstGeom prst="rect">
            <a:avLst/>
          </a:prstGeom>
        </p:spPr>
      </p:pic>
      <p:sp>
        <p:nvSpPr>
          <p:cNvPr id="3" name="Slide Number Placeholder 2">
            <a:extLst>
              <a:ext uri="{FF2B5EF4-FFF2-40B4-BE49-F238E27FC236}">
                <a16:creationId xmlns:a16="http://schemas.microsoft.com/office/drawing/2014/main" id="{74F8F8E8-BE73-49C3-9B56-E0C0804A875D}"/>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Text Placeholder 4">
            <a:extLst>
              <a:ext uri="{FF2B5EF4-FFF2-40B4-BE49-F238E27FC236}">
                <a16:creationId xmlns:a16="http://schemas.microsoft.com/office/drawing/2014/main" id="{0C370C4B-173E-4A36-AE88-9C3F3D721F5E}"/>
              </a:ext>
            </a:extLst>
          </p:cNvPr>
          <p:cNvSpPr>
            <a:spLocks noGrp="1"/>
          </p:cNvSpPr>
          <p:nvPr>
            <p:ph type="body" sz="half" idx="14"/>
          </p:nvPr>
        </p:nvSpPr>
        <p:spPr>
          <a:xfrm>
            <a:off x="506081" y="1230044"/>
            <a:ext cx="8131840" cy="3488731"/>
          </a:xfrm>
        </p:spPr>
        <p:txBody>
          <a:bodyPr>
            <a:normAutofit/>
          </a:bodyPr>
          <a:lstStyle/>
          <a:p>
            <a:r>
              <a:rPr lang="en-US" sz="2800" dirty="0"/>
              <a:t> </a:t>
            </a:r>
            <a:r>
              <a:rPr lang="en-US" sz="4000" dirty="0"/>
              <a:t>Who uses machine learning today?</a:t>
            </a:r>
          </a:p>
        </p:txBody>
      </p:sp>
      <p:pic>
        <p:nvPicPr>
          <p:cNvPr id="6" name="Picture 5">
            <a:extLst>
              <a:ext uri="{FF2B5EF4-FFF2-40B4-BE49-F238E27FC236}">
                <a16:creationId xmlns:a16="http://schemas.microsoft.com/office/drawing/2014/main" id="{206BD141-8CA4-4C50-9193-7577D77FA8D1}"/>
              </a:ext>
            </a:extLst>
          </p:cNvPr>
          <p:cNvPicPr>
            <a:picLocks noChangeAspect="1"/>
          </p:cNvPicPr>
          <p:nvPr/>
        </p:nvPicPr>
        <p:blipFill>
          <a:blip r:embed="rId3"/>
          <a:stretch>
            <a:fillRect/>
          </a:stretch>
        </p:blipFill>
        <p:spPr>
          <a:xfrm>
            <a:off x="125046" y="2677483"/>
            <a:ext cx="4343331" cy="2120767"/>
          </a:xfrm>
          <a:prstGeom prst="rect">
            <a:avLst/>
          </a:prstGeom>
        </p:spPr>
      </p:pic>
    </p:spTree>
    <p:extLst>
      <p:ext uri="{BB962C8B-B14F-4D97-AF65-F5344CB8AC3E}">
        <p14:creationId xmlns:p14="http://schemas.microsoft.com/office/powerpoint/2010/main" val="56624454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D7AB-9485-A648-AA29-15AC05708502}"/>
              </a:ext>
            </a:extLst>
          </p:cNvPr>
          <p:cNvSpPr>
            <a:spLocks noGrp="1"/>
          </p:cNvSpPr>
          <p:nvPr>
            <p:ph type="title"/>
          </p:nvPr>
        </p:nvSpPr>
        <p:spPr/>
        <p:txBody>
          <a:bodyPr/>
          <a:lstStyle/>
          <a:p>
            <a:r>
              <a:rPr lang="en-US" sz="4400" dirty="0"/>
              <a:t>  </a:t>
            </a:r>
            <a:br>
              <a:rPr lang="en-US" sz="4400" dirty="0"/>
            </a:br>
            <a:r>
              <a:rPr lang="en-US" sz="4400" dirty="0"/>
              <a:t>    AI Fairness 360</a:t>
            </a:r>
          </a:p>
        </p:txBody>
      </p:sp>
      <p:sp>
        <p:nvSpPr>
          <p:cNvPr id="3" name="Footer Placeholder 2">
            <a:extLst>
              <a:ext uri="{FF2B5EF4-FFF2-40B4-BE49-F238E27FC236}">
                <a16:creationId xmlns:a16="http://schemas.microsoft.com/office/drawing/2014/main" id="{52336DAC-ACC2-D34E-B04E-84CD05AAB97A}"/>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C26E08A6-FE8D-2B43-9599-A9FBCB38A9B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033903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535DA0-CE32-43D1-9543-1E812FDCD091}"/>
              </a:ext>
            </a:extLst>
          </p:cNvPr>
          <p:cNvSpPr>
            <a:spLocks noGrp="1"/>
          </p:cNvSpPr>
          <p:nvPr>
            <p:ph type="title"/>
          </p:nvPr>
        </p:nvSpPr>
        <p:spPr>
          <a:xfrm>
            <a:off x="210311" y="175530"/>
            <a:ext cx="8060231" cy="800100"/>
          </a:xfrm>
        </p:spPr>
        <p:txBody>
          <a:bodyPr/>
          <a:lstStyle/>
          <a:p>
            <a:r>
              <a:rPr lang="en-US" dirty="0"/>
              <a:t>Are computer-generated results free of bias?</a:t>
            </a:r>
          </a:p>
        </p:txBody>
      </p:sp>
      <p:sp>
        <p:nvSpPr>
          <p:cNvPr id="3" name="Footer Placeholder 2">
            <a:extLst>
              <a:ext uri="{FF2B5EF4-FFF2-40B4-BE49-F238E27FC236}">
                <a16:creationId xmlns:a16="http://schemas.microsoft.com/office/drawing/2014/main" id="{2422ACD7-6607-4F27-9CA4-7AFF20CE445F}"/>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9FF24DC7-AC32-4982-8F66-8C43BEAB4816}"/>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7" name="Text Placeholder 6">
            <a:extLst>
              <a:ext uri="{FF2B5EF4-FFF2-40B4-BE49-F238E27FC236}">
                <a16:creationId xmlns:a16="http://schemas.microsoft.com/office/drawing/2014/main" id="{1930B747-8E34-415C-B66A-0CAA16C2FB03}"/>
              </a:ext>
            </a:extLst>
          </p:cNvPr>
          <p:cNvSpPr>
            <a:spLocks noGrp="1"/>
          </p:cNvSpPr>
          <p:nvPr>
            <p:ph type="body" sz="quarter" idx="13"/>
          </p:nvPr>
        </p:nvSpPr>
        <p:spPr>
          <a:xfrm>
            <a:off x="219456" y="1243584"/>
            <a:ext cx="8453696" cy="3252216"/>
          </a:xfrm>
        </p:spPr>
        <p:txBody>
          <a:bodyPr/>
          <a:lstStyle/>
          <a:p>
            <a:r>
              <a:rPr lang="en-US" sz="2000" dirty="0"/>
              <a:t>https://www.propublica.org/article/machine-bias-risk-assessments-in-criminal-sentencing</a:t>
            </a:r>
          </a:p>
          <a:p>
            <a:endParaRPr lang="en-US" sz="2000" dirty="0"/>
          </a:p>
          <a:p>
            <a:endParaRPr lang="en-US" sz="2000" dirty="0"/>
          </a:p>
        </p:txBody>
      </p:sp>
      <p:pic>
        <p:nvPicPr>
          <p:cNvPr id="2" name="Picture 1">
            <a:extLst>
              <a:ext uri="{FF2B5EF4-FFF2-40B4-BE49-F238E27FC236}">
                <a16:creationId xmlns:a16="http://schemas.microsoft.com/office/drawing/2014/main" id="{82DC7690-8648-4BA0-B4F8-AC60D0C53322}"/>
              </a:ext>
            </a:extLst>
          </p:cNvPr>
          <p:cNvPicPr>
            <a:picLocks noChangeAspect="1"/>
          </p:cNvPicPr>
          <p:nvPr/>
        </p:nvPicPr>
        <p:blipFill rotWithShape="1">
          <a:blip r:embed="rId3"/>
          <a:srcRect l="14900" t="36519" r="15569" b="16706"/>
          <a:stretch/>
        </p:blipFill>
        <p:spPr>
          <a:xfrm>
            <a:off x="228666" y="1673711"/>
            <a:ext cx="8041876" cy="3031025"/>
          </a:xfrm>
          <a:prstGeom prst="rect">
            <a:avLst/>
          </a:prstGeom>
        </p:spPr>
      </p:pic>
    </p:spTree>
    <p:extLst>
      <p:ext uri="{BB962C8B-B14F-4D97-AF65-F5344CB8AC3E}">
        <p14:creationId xmlns:p14="http://schemas.microsoft.com/office/powerpoint/2010/main" val="189046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7264-0991-44B1-AD2B-E15D920D0A66}"/>
              </a:ext>
            </a:extLst>
          </p:cNvPr>
          <p:cNvSpPr>
            <a:spLocks noGrp="1"/>
          </p:cNvSpPr>
          <p:nvPr>
            <p:ph type="title"/>
          </p:nvPr>
        </p:nvSpPr>
        <p:spPr/>
        <p:txBody>
          <a:bodyPr/>
          <a:lstStyle/>
          <a:p>
            <a:r>
              <a:rPr lang="en-US" sz="2800" b="1" dirty="0" err="1"/>
              <a:t>AIFairness</a:t>
            </a:r>
            <a:r>
              <a:rPr lang="en-US" sz="2800" b="1" dirty="0"/>
              <a:t> 360</a:t>
            </a:r>
          </a:p>
        </p:txBody>
      </p:sp>
      <p:sp>
        <p:nvSpPr>
          <p:cNvPr id="3" name="Footer Placeholder 2">
            <a:extLst>
              <a:ext uri="{FF2B5EF4-FFF2-40B4-BE49-F238E27FC236}">
                <a16:creationId xmlns:a16="http://schemas.microsoft.com/office/drawing/2014/main" id="{38ED2AC0-6594-4D57-9F79-70DC594B1E98}"/>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849C6D65-B42B-47A8-B237-34B9962707CA}"/>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
        <p:nvSpPr>
          <p:cNvPr id="6" name="Text Placeholder 5">
            <a:extLst>
              <a:ext uri="{FF2B5EF4-FFF2-40B4-BE49-F238E27FC236}">
                <a16:creationId xmlns:a16="http://schemas.microsoft.com/office/drawing/2014/main" id="{51125027-8DD1-4DFB-8546-D07F3F4BA677}"/>
              </a:ext>
            </a:extLst>
          </p:cNvPr>
          <p:cNvSpPr>
            <a:spLocks noGrp="1"/>
          </p:cNvSpPr>
          <p:nvPr>
            <p:ph type="body" sz="quarter" idx="13"/>
          </p:nvPr>
        </p:nvSpPr>
        <p:spPr>
          <a:xfrm>
            <a:off x="219456" y="1243584"/>
            <a:ext cx="7258114" cy="3252216"/>
          </a:xfrm>
        </p:spPr>
        <p:txBody>
          <a:bodyPr/>
          <a:lstStyle/>
          <a:p>
            <a:pPr>
              <a:lnSpc>
                <a:spcPct val="150000"/>
              </a:lnSpc>
            </a:pPr>
            <a:r>
              <a:rPr lang="en-US" sz="2400" dirty="0">
                <a:solidFill>
                  <a:srgbClr val="FFFFFF"/>
                </a:solidFill>
                <a:latin typeface="IBM Plex Sans" panose="020B0503050203000203" pitchFamily="34" charset="77"/>
              </a:rPr>
              <a:t>Open source Python library</a:t>
            </a:r>
          </a:p>
          <a:p>
            <a:pPr>
              <a:lnSpc>
                <a:spcPct val="150000"/>
              </a:lnSpc>
            </a:pPr>
            <a:endParaRPr lang="en-US" sz="2400" dirty="0">
              <a:solidFill>
                <a:srgbClr val="FFFFFF"/>
              </a:solidFill>
              <a:latin typeface="IBM Plex Sans" panose="020B0503050203000203" pitchFamily="34" charset="77"/>
            </a:endParaRPr>
          </a:p>
          <a:p>
            <a:pPr>
              <a:lnSpc>
                <a:spcPct val="150000"/>
              </a:lnSpc>
            </a:pPr>
            <a:r>
              <a:rPr lang="en-US" sz="2400" dirty="0">
                <a:solidFill>
                  <a:srgbClr val="FFFFFF"/>
                </a:solidFill>
                <a:latin typeface="IBM Plex Sans" panose="020B0503050203000203" pitchFamily="34" charset="77"/>
              </a:rPr>
              <a:t>70+ Fairness metrics  and explanations</a:t>
            </a:r>
          </a:p>
          <a:p>
            <a:pPr>
              <a:lnSpc>
                <a:spcPct val="150000"/>
              </a:lnSpc>
            </a:pPr>
            <a:endParaRPr lang="en-US" sz="2400" dirty="0">
              <a:solidFill>
                <a:srgbClr val="FFFFFF"/>
              </a:solidFill>
              <a:latin typeface="IBM Plex Sans" panose="020B0503050203000203" pitchFamily="34" charset="77"/>
            </a:endParaRPr>
          </a:p>
          <a:p>
            <a:pPr>
              <a:lnSpc>
                <a:spcPct val="150000"/>
              </a:lnSpc>
            </a:pPr>
            <a:r>
              <a:rPr lang="en-US" sz="2400" dirty="0">
                <a:solidFill>
                  <a:srgbClr val="FFFFFF"/>
                </a:solidFill>
                <a:latin typeface="IBM Plex Sans" panose="020B0503050203000203" pitchFamily="34" charset="77"/>
              </a:rPr>
              <a:t>10 Bias mitigation algorithms</a:t>
            </a:r>
            <a:endParaRPr lang="en-US" dirty="0"/>
          </a:p>
        </p:txBody>
      </p:sp>
    </p:spTree>
    <p:extLst>
      <p:ext uri="{BB962C8B-B14F-4D97-AF65-F5344CB8AC3E}">
        <p14:creationId xmlns:p14="http://schemas.microsoft.com/office/powerpoint/2010/main" val="2860312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7264-0991-44B1-AD2B-E15D920D0A66}"/>
              </a:ext>
            </a:extLst>
          </p:cNvPr>
          <p:cNvSpPr>
            <a:spLocks noGrp="1"/>
          </p:cNvSpPr>
          <p:nvPr>
            <p:ph type="title"/>
          </p:nvPr>
        </p:nvSpPr>
        <p:spPr>
          <a:xfrm>
            <a:off x="210311" y="175530"/>
            <a:ext cx="9172971" cy="804672"/>
          </a:xfrm>
        </p:spPr>
        <p:txBody>
          <a:bodyPr/>
          <a:lstStyle/>
          <a:p>
            <a:r>
              <a:rPr lang="en-US" sz="2800" b="1" dirty="0" err="1"/>
              <a:t>AIFairness</a:t>
            </a:r>
            <a:r>
              <a:rPr lang="en-US" sz="2800" b="1" dirty="0"/>
              <a:t> 360: Some Metrics (out of 70+)</a:t>
            </a:r>
          </a:p>
        </p:txBody>
      </p:sp>
      <p:sp>
        <p:nvSpPr>
          <p:cNvPr id="3" name="Footer Placeholder 2">
            <a:extLst>
              <a:ext uri="{FF2B5EF4-FFF2-40B4-BE49-F238E27FC236}">
                <a16:creationId xmlns:a16="http://schemas.microsoft.com/office/drawing/2014/main" id="{38ED2AC0-6594-4D57-9F79-70DC594B1E98}"/>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849C6D65-B42B-47A8-B237-34B9962707C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5" name="Text Placeholder 4">
            <a:extLst>
              <a:ext uri="{FF2B5EF4-FFF2-40B4-BE49-F238E27FC236}">
                <a16:creationId xmlns:a16="http://schemas.microsoft.com/office/drawing/2014/main" id="{B085D5CB-60D4-44B6-A169-2C21BFBEC7DC}"/>
              </a:ext>
            </a:extLst>
          </p:cNvPr>
          <p:cNvSpPr>
            <a:spLocks noGrp="1"/>
          </p:cNvSpPr>
          <p:nvPr>
            <p:ph type="body" sz="quarter" idx="12"/>
          </p:nvPr>
        </p:nvSpPr>
        <p:spPr>
          <a:xfrm>
            <a:off x="910332" y="865375"/>
            <a:ext cx="4123876" cy="3913898"/>
          </a:xfrm>
        </p:spPr>
        <p:txBody>
          <a:bodyPr/>
          <a:lstStyle/>
          <a:p>
            <a:pPr>
              <a:lnSpc>
                <a:spcPct val="100000"/>
              </a:lnSpc>
            </a:pPr>
            <a:r>
              <a:rPr lang="en-US" sz="2400" dirty="0"/>
              <a:t>Statistical parity difference</a:t>
            </a:r>
          </a:p>
          <a:p>
            <a:pPr>
              <a:lnSpc>
                <a:spcPct val="100000"/>
              </a:lnSpc>
            </a:pPr>
            <a:r>
              <a:rPr lang="en-US" sz="2400" dirty="0"/>
              <a:t>Equal opportunity difference</a:t>
            </a:r>
          </a:p>
          <a:p>
            <a:pPr>
              <a:lnSpc>
                <a:spcPct val="100000"/>
              </a:lnSpc>
            </a:pPr>
            <a:r>
              <a:rPr lang="en-US" sz="2400" dirty="0"/>
              <a:t>Average odds difference</a:t>
            </a:r>
          </a:p>
          <a:p>
            <a:pPr>
              <a:lnSpc>
                <a:spcPct val="100000"/>
              </a:lnSpc>
            </a:pPr>
            <a:r>
              <a:rPr lang="en-US" sz="2400" dirty="0"/>
              <a:t>Disparate impact</a:t>
            </a:r>
          </a:p>
          <a:p>
            <a:pPr>
              <a:lnSpc>
                <a:spcPct val="100000"/>
              </a:lnSpc>
            </a:pPr>
            <a:r>
              <a:rPr lang="en-US" sz="2400" dirty="0"/>
              <a:t>Theil index</a:t>
            </a:r>
          </a:p>
          <a:p>
            <a:pPr>
              <a:lnSpc>
                <a:spcPct val="100000"/>
              </a:lnSpc>
            </a:pPr>
            <a:r>
              <a:rPr lang="en-US" sz="2400" dirty="0"/>
              <a:t>Euclidean distance</a:t>
            </a:r>
          </a:p>
          <a:p>
            <a:pPr>
              <a:lnSpc>
                <a:spcPct val="100000"/>
              </a:lnSpc>
            </a:pPr>
            <a:r>
              <a:rPr lang="en-US" sz="2400" dirty="0" err="1"/>
              <a:t>Mahalanobis</a:t>
            </a:r>
            <a:r>
              <a:rPr lang="en-US" sz="2400" dirty="0"/>
              <a:t> distance</a:t>
            </a:r>
          </a:p>
          <a:p>
            <a:pPr>
              <a:lnSpc>
                <a:spcPct val="100000"/>
              </a:lnSpc>
            </a:pPr>
            <a:r>
              <a:rPr lang="en-US" sz="2400" dirty="0"/>
              <a:t>Manhattan distance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dirty="0"/>
          </a:p>
        </p:txBody>
      </p:sp>
    </p:spTree>
    <p:extLst>
      <p:ext uri="{BB962C8B-B14F-4D97-AF65-F5344CB8AC3E}">
        <p14:creationId xmlns:p14="http://schemas.microsoft.com/office/powerpoint/2010/main" val="290326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68A6D-AB7E-464E-AB03-1A42CA0E6075}"/>
              </a:ext>
            </a:extLst>
          </p:cNvPr>
          <p:cNvSpPr>
            <a:spLocks noGrp="1"/>
          </p:cNvSpPr>
          <p:nvPr>
            <p:ph type="title"/>
          </p:nvPr>
        </p:nvSpPr>
        <p:spPr>
          <a:xfrm>
            <a:off x="210311" y="175530"/>
            <a:ext cx="6031097" cy="804672"/>
          </a:xfrm>
        </p:spPr>
        <p:txBody>
          <a:bodyPr/>
          <a:lstStyle/>
          <a:p>
            <a:r>
              <a:rPr lang="en-US" sz="2800" b="1" dirty="0"/>
              <a:t>De-biasing algorithms</a:t>
            </a:r>
          </a:p>
        </p:txBody>
      </p:sp>
      <p:sp>
        <p:nvSpPr>
          <p:cNvPr id="6" name="Text Placeholder 5">
            <a:extLst>
              <a:ext uri="{FF2B5EF4-FFF2-40B4-BE49-F238E27FC236}">
                <a16:creationId xmlns:a16="http://schemas.microsoft.com/office/drawing/2014/main" id="{23C00AC6-1E57-476E-B964-2D30144AC458}"/>
              </a:ext>
            </a:extLst>
          </p:cNvPr>
          <p:cNvSpPr>
            <a:spLocks noGrp="1"/>
          </p:cNvSpPr>
          <p:nvPr>
            <p:ph type="body" sz="quarter" idx="13"/>
          </p:nvPr>
        </p:nvSpPr>
        <p:spPr>
          <a:xfrm>
            <a:off x="1003325" y="780384"/>
            <a:ext cx="7930364" cy="3252216"/>
          </a:xfrm>
        </p:spPr>
        <p:txBody>
          <a:bodyPr/>
          <a:lstStyle/>
          <a:p>
            <a:pPr>
              <a:lnSpc>
                <a:spcPct val="100000"/>
              </a:lnSpc>
            </a:pPr>
            <a:r>
              <a:rPr lang="en-US" sz="2200" dirty="0"/>
              <a:t>Optimized Preprocessing</a:t>
            </a:r>
          </a:p>
          <a:p>
            <a:pPr>
              <a:lnSpc>
                <a:spcPct val="100000"/>
              </a:lnSpc>
            </a:pPr>
            <a:r>
              <a:rPr lang="en-US" sz="2200" dirty="0"/>
              <a:t>Reweighing</a:t>
            </a:r>
          </a:p>
          <a:p>
            <a:pPr>
              <a:lnSpc>
                <a:spcPct val="100000"/>
              </a:lnSpc>
            </a:pPr>
            <a:r>
              <a:rPr lang="en-US" sz="2200" dirty="0"/>
              <a:t>Adversarial Debiasing</a:t>
            </a:r>
          </a:p>
          <a:p>
            <a:pPr>
              <a:lnSpc>
                <a:spcPct val="100000"/>
              </a:lnSpc>
            </a:pPr>
            <a:r>
              <a:rPr lang="en-US" sz="2200" dirty="0"/>
              <a:t>Reject Option Classification</a:t>
            </a:r>
          </a:p>
          <a:p>
            <a:pPr>
              <a:lnSpc>
                <a:spcPct val="100000"/>
              </a:lnSpc>
            </a:pPr>
            <a:r>
              <a:rPr lang="en-US" sz="2200" dirty="0"/>
              <a:t>Disparate Impact Remover</a:t>
            </a:r>
          </a:p>
          <a:p>
            <a:pPr>
              <a:lnSpc>
                <a:spcPct val="100000"/>
              </a:lnSpc>
            </a:pPr>
            <a:r>
              <a:rPr lang="en-US" sz="2200" dirty="0"/>
              <a:t>Learning Fair </a:t>
            </a:r>
            <a:r>
              <a:rPr lang="en-US" sz="2200" dirty="0" err="1"/>
              <a:t>Repressentations</a:t>
            </a:r>
            <a:endParaRPr lang="en-US" sz="2200" dirty="0"/>
          </a:p>
          <a:p>
            <a:pPr>
              <a:lnSpc>
                <a:spcPct val="100000"/>
              </a:lnSpc>
            </a:pPr>
            <a:r>
              <a:rPr lang="en-US" sz="2200" dirty="0"/>
              <a:t>Prejudice Remover</a:t>
            </a:r>
          </a:p>
          <a:p>
            <a:pPr>
              <a:lnSpc>
                <a:spcPct val="100000"/>
              </a:lnSpc>
            </a:pPr>
            <a:r>
              <a:rPr lang="en-US" sz="2200" dirty="0"/>
              <a:t>Calibrated Equalized Odds Post-processing</a:t>
            </a:r>
          </a:p>
          <a:p>
            <a:pPr>
              <a:lnSpc>
                <a:spcPct val="100000"/>
              </a:lnSpc>
            </a:pPr>
            <a:r>
              <a:rPr lang="en-US" sz="2200" dirty="0"/>
              <a:t>Equalized Odds Post-processing</a:t>
            </a:r>
          </a:p>
          <a:p>
            <a:pPr>
              <a:lnSpc>
                <a:spcPct val="100000"/>
              </a:lnSpc>
            </a:pPr>
            <a:r>
              <a:rPr lang="en-US" sz="2200" dirty="0"/>
              <a:t>Meta Fair Classifier</a:t>
            </a:r>
          </a:p>
        </p:txBody>
      </p:sp>
    </p:spTree>
    <p:extLst>
      <p:ext uri="{BB962C8B-B14F-4D97-AF65-F5344CB8AC3E}">
        <p14:creationId xmlns:p14="http://schemas.microsoft.com/office/powerpoint/2010/main" val="1595850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57189" y="215703"/>
            <a:ext cx="8350940" cy="406106"/>
          </a:xfrm>
        </p:spPr>
        <p:txBody>
          <a:bodyPr/>
          <a:lstStyle/>
          <a:p>
            <a:r>
              <a:rPr lang="en-US" sz="2100" b="1" dirty="0">
                <a:solidFill>
                  <a:srgbClr val="FFFFFF"/>
                </a:solidFill>
              </a:rPr>
              <a:t>Demo Application: AI Fairness 360 Web Application</a:t>
            </a:r>
            <a:endParaRPr lang="en-US" sz="2100" b="1" dirty="0"/>
          </a:p>
          <a:p>
            <a:r>
              <a:rPr lang="en-US" dirty="0">
                <a:solidFill>
                  <a:srgbClr val="FFFFFF"/>
                </a:solidFill>
              </a:rPr>
              <a:t>http://aif360.mybluemix.net/</a:t>
            </a:r>
            <a:endParaRPr lang="en-US" sz="2100" dirty="0">
              <a:solidFill>
                <a:srgbClr val="FFFFFF"/>
              </a:solidFill>
            </a:endParaRPr>
          </a:p>
        </p:txBody>
      </p:sp>
      <p:pic>
        <p:nvPicPr>
          <p:cNvPr id="2" name="Picture 1"/>
          <p:cNvPicPr>
            <a:picLocks noChangeAspect="1"/>
          </p:cNvPicPr>
          <p:nvPr/>
        </p:nvPicPr>
        <p:blipFill>
          <a:blip r:embed="rId2"/>
          <a:stretch>
            <a:fillRect/>
          </a:stretch>
        </p:blipFill>
        <p:spPr>
          <a:xfrm>
            <a:off x="1059756" y="681197"/>
            <a:ext cx="7341967" cy="4535179"/>
          </a:xfrm>
          <a:prstGeom prst="rect">
            <a:avLst/>
          </a:prstGeom>
        </p:spPr>
      </p:pic>
    </p:spTree>
    <p:extLst>
      <p:ext uri="{BB962C8B-B14F-4D97-AF65-F5344CB8AC3E}">
        <p14:creationId xmlns:p14="http://schemas.microsoft.com/office/powerpoint/2010/main" val="887613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4726B-E6F4-4097-8DBB-1C59211F3C99}"/>
              </a:ext>
            </a:extLst>
          </p:cNvPr>
          <p:cNvPicPr>
            <a:picLocks noChangeAspect="1"/>
          </p:cNvPicPr>
          <p:nvPr/>
        </p:nvPicPr>
        <p:blipFill rotWithShape="1">
          <a:blip r:embed="rId2"/>
          <a:srcRect t="17187" r="15163" b="5402"/>
          <a:stretch/>
        </p:blipFill>
        <p:spPr>
          <a:xfrm>
            <a:off x="404624" y="636050"/>
            <a:ext cx="8125685" cy="4126194"/>
          </a:xfrm>
          <a:prstGeom prst="rect">
            <a:avLst/>
          </a:prstGeom>
        </p:spPr>
      </p:pic>
    </p:spTree>
    <p:extLst>
      <p:ext uri="{BB962C8B-B14F-4D97-AF65-F5344CB8AC3E}">
        <p14:creationId xmlns:p14="http://schemas.microsoft.com/office/powerpoint/2010/main" val="480494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4E237D1-8395-4D60-A189-1ABD65E4EDA5}"/>
              </a:ext>
            </a:extLst>
          </p:cNvPr>
          <p:cNvSpPr>
            <a:spLocks noGrp="1"/>
          </p:cNvSpPr>
          <p:nvPr>
            <p:ph type="title"/>
          </p:nvPr>
        </p:nvSpPr>
        <p:spPr>
          <a:xfrm>
            <a:off x="210312" y="175530"/>
            <a:ext cx="8819388" cy="4320270"/>
          </a:xfrm>
        </p:spPr>
        <p:txBody>
          <a:bodyPr/>
          <a:lstStyle/>
          <a:p>
            <a:r>
              <a:rPr lang="en-US" dirty="0"/>
              <a:t>MAX: Reduces “time to value” for developers</a:t>
            </a:r>
          </a:p>
        </p:txBody>
      </p:sp>
      <p:sp>
        <p:nvSpPr>
          <p:cNvPr id="4" name="Slide Number Placeholder 3">
            <a:extLst>
              <a:ext uri="{FF2B5EF4-FFF2-40B4-BE49-F238E27FC236}">
                <a16:creationId xmlns:a16="http://schemas.microsoft.com/office/drawing/2014/main" id="{7889148B-531D-4BC9-A09C-45383E403B1F}"/>
              </a:ext>
            </a:extLst>
          </p:cNvPr>
          <p:cNvSpPr>
            <a:spLocks noGrp="1"/>
          </p:cNvSpPr>
          <p:nvPr>
            <p:ph type="sldNum" sz="quarter" idx="11"/>
          </p:nvPr>
        </p:nvSpPr>
        <p:spPr>
          <a:xfrm>
            <a:off x="7086600" y="4787901"/>
            <a:ext cx="1828732" cy="166687"/>
          </a:xfrm>
        </p:spPr>
        <p:txBody>
          <a:bodyPr/>
          <a:lstStyle/>
          <a:p>
            <a:pPr defTabSz="514487"/>
            <a:fld id="{59395FB3-9C97-154F-86B2-7E381B951268}" type="slidenum">
              <a:rPr lang="en-US">
                <a:solidFill>
                  <a:srgbClr val="000000"/>
                </a:solidFill>
                <a:latin typeface="IBM Plex Sans"/>
              </a:rPr>
              <a:pPr defTabSz="514487"/>
              <a:t>57</a:t>
            </a:fld>
            <a:endParaRPr lang="en-US" dirty="0">
              <a:solidFill>
                <a:srgbClr val="000000"/>
              </a:solidFill>
              <a:latin typeface="IBM Plex Sans"/>
            </a:endParaRPr>
          </a:p>
        </p:txBody>
      </p:sp>
      <p:sp>
        <p:nvSpPr>
          <p:cNvPr id="6" name="Chevron 6">
            <a:extLst>
              <a:ext uri="{FF2B5EF4-FFF2-40B4-BE49-F238E27FC236}">
                <a16:creationId xmlns:a16="http://schemas.microsoft.com/office/drawing/2014/main" id="{CA312933-7310-4414-AFEA-49CD4E9EB213}"/>
              </a:ext>
            </a:extLst>
          </p:cNvPr>
          <p:cNvSpPr/>
          <p:nvPr/>
        </p:nvSpPr>
        <p:spPr>
          <a:xfrm>
            <a:off x="394439" y="749547"/>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 Find model asset</a:t>
            </a:r>
          </a:p>
        </p:txBody>
      </p:sp>
      <p:sp>
        <p:nvSpPr>
          <p:cNvPr id="7" name="Chevron 9">
            <a:extLst>
              <a:ext uri="{FF2B5EF4-FFF2-40B4-BE49-F238E27FC236}">
                <a16:creationId xmlns:a16="http://schemas.microsoft.com/office/drawing/2014/main" id="{FD23A186-4EEF-4E94-9E23-452817C80842}"/>
              </a:ext>
            </a:extLst>
          </p:cNvPr>
          <p:cNvSpPr/>
          <p:nvPr/>
        </p:nvSpPr>
        <p:spPr>
          <a:xfrm>
            <a:off x="1653895" y="742951"/>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Deploy pre-trained model asset</a:t>
            </a:r>
          </a:p>
        </p:txBody>
      </p:sp>
      <p:sp>
        <p:nvSpPr>
          <p:cNvPr id="8" name="Chevron 10">
            <a:extLst>
              <a:ext uri="{FF2B5EF4-FFF2-40B4-BE49-F238E27FC236}">
                <a16:creationId xmlns:a16="http://schemas.microsoft.com/office/drawing/2014/main" id="{1D65F84F-401D-428D-86BB-CE7232266E18}"/>
              </a:ext>
            </a:extLst>
          </p:cNvPr>
          <p:cNvSpPr/>
          <p:nvPr/>
        </p:nvSpPr>
        <p:spPr>
          <a:xfrm>
            <a:off x="2913351" y="742951"/>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 Use model asset </a:t>
            </a:r>
          </a:p>
        </p:txBody>
      </p:sp>
      <p:pic>
        <p:nvPicPr>
          <p:cNvPr id="6146" name="Picture 2" descr="C:\Users\PATRIC~1\AppData\Local\Temp\SNAGHTMLf2fe499.PNG">
            <a:extLst>
              <a:ext uri="{FF2B5EF4-FFF2-40B4-BE49-F238E27FC236}">
                <a16:creationId xmlns:a16="http://schemas.microsoft.com/office/drawing/2014/main" id="{5766ECDE-A390-4B96-9E94-63A9C69B1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75889"/>
            <a:ext cx="7043738" cy="358733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54F8FB0-36CC-4CB3-B39B-4392D4B33266}"/>
              </a:ext>
            </a:extLst>
          </p:cNvPr>
          <p:cNvSpPr txBox="1"/>
          <p:nvPr/>
        </p:nvSpPr>
        <p:spPr>
          <a:xfrm>
            <a:off x="2368920" y="4714920"/>
            <a:ext cx="3196709" cy="276101"/>
          </a:xfrm>
          <a:prstGeom prst="rect">
            <a:avLst/>
          </a:prstGeom>
          <a:noFill/>
        </p:spPr>
        <p:txBody>
          <a:bodyPr wrap="none" rtlCol="0">
            <a:spAutoFit/>
          </a:bodyPr>
          <a:lstStyle/>
          <a:p>
            <a:pPr defTabSz="514487">
              <a:lnSpc>
                <a:spcPts val="1200"/>
              </a:lnSpc>
              <a:spcAft>
                <a:spcPts val="450"/>
              </a:spcAft>
            </a:pPr>
            <a:r>
              <a:rPr lang="en-US" sz="2100" dirty="0">
                <a:solidFill>
                  <a:srgbClr val="000000"/>
                </a:solidFill>
                <a:latin typeface="IBM Plex Sans" charset="0"/>
                <a:ea typeface="IBM Plex Sans" charset="0"/>
                <a:cs typeface="IBM Plex Sans" charset="0"/>
              </a:rPr>
              <a:t>ibm.biz/model-exchange</a:t>
            </a:r>
          </a:p>
        </p:txBody>
      </p:sp>
      <p:sp>
        <p:nvSpPr>
          <p:cNvPr id="10" name="Footer Placeholder 2">
            <a:extLst>
              <a:ext uri="{FF2B5EF4-FFF2-40B4-BE49-F238E27FC236}">
                <a16:creationId xmlns:a16="http://schemas.microsoft.com/office/drawing/2014/main" id="{864B3DD2-4389-4EF2-BEF8-A56D4C224208}"/>
              </a:ext>
            </a:extLst>
          </p:cNvPr>
          <p:cNvSpPr>
            <a:spLocks noGrp="1"/>
          </p:cNvSpPr>
          <p:nvPr>
            <p:ph type="ftr" sz="quarter" idx="10"/>
          </p:nvPr>
        </p:nvSpPr>
        <p:spPr>
          <a:xfrm>
            <a:off x="228666" y="4787901"/>
            <a:ext cx="4114734" cy="166687"/>
          </a:xfrm>
        </p:spPr>
        <p:txBody>
          <a:bodyPr/>
          <a:lstStyle/>
          <a:p>
            <a:r>
              <a:rPr lang="en-US" dirty="0">
                <a:solidFill>
                  <a:srgbClr val="000000"/>
                </a:solidFill>
                <a:latin typeface="IBM Plex Sans"/>
              </a:rPr>
              <a:t>May, 2019 / © 2019 IBM Corporation</a:t>
            </a:r>
          </a:p>
        </p:txBody>
      </p:sp>
      <p:sp>
        <p:nvSpPr>
          <p:cNvPr id="2" name="Rectangle 1">
            <a:extLst>
              <a:ext uri="{FF2B5EF4-FFF2-40B4-BE49-F238E27FC236}">
                <a16:creationId xmlns:a16="http://schemas.microsoft.com/office/drawing/2014/main" id="{51AC743F-B870-40D2-9FEC-9AEFA1D5D96D}"/>
              </a:ext>
            </a:extLst>
          </p:cNvPr>
          <p:cNvSpPr/>
          <p:nvPr/>
        </p:nvSpPr>
        <p:spPr bwMode="auto">
          <a:xfrm>
            <a:off x="5076566" y="749547"/>
            <a:ext cx="3826037" cy="2393704"/>
          </a:xfrm>
          <a:prstGeom prst="rect">
            <a:avLst/>
          </a:prstGeom>
          <a:solidFill>
            <a:srgbClr val="C2BCBF">
              <a:alpha val="94118"/>
            </a:srgb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marL="128588" indent="-128588" defTabSz="685800" fontAlgn="base">
              <a:lnSpc>
                <a:spcPts val="1200"/>
              </a:lnSpc>
              <a:spcBef>
                <a:spcPct val="0"/>
              </a:spcBef>
              <a:spcAft>
                <a:spcPts val="450"/>
              </a:spcAft>
              <a:buFont typeface="Arial" panose="020B0604020202020204" pitchFamily="34" charset="0"/>
              <a:buChar char="•"/>
            </a:pPr>
            <a:endParaRPr lang="en-US" sz="1650" dirty="0">
              <a:solidFill>
                <a:srgbClr val="000000"/>
              </a:solidFill>
              <a:latin typeface="IBM Plex Mono Light" panose="020B0409050203000203" pitchFamily="49" charset="0"/>
            </a:endParaRP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Audio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Text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Object detection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Facial recognition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Image-to-image translation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Image-to-text translation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Named entity recognition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Text feature extraction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a:t>
            </a:r>
          </a:p>
        </p:txBody>
      </p:sp>
    </p:spTree>
    <p:extLst>
      <p:ext uri="{BB962C8B-B14F-4D97-AF65-F5344CB8AC3E}">
        <p14:creationId xmlns:p14="http://schemas.microsoft.com/office/powerpoint/2010/main" val="4127731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F12D5FC-6D4C-A641-91FF-47EE56322F14}"/>
              </a:ext>
            </a:extLst>
          </p:cNvPr>
          <p:cNvPicPr>
            <a:picLocks noGrp="1" noChangeAspect="1"/>
          </p:cNvPicPr>
          <p:nvPr>
            <p:ph type="pic" sz="quarter" idx="12"/>
          </p:nvPr>
        </p:nvPicPr>
        <p:blipFill rotWithShape="1">
          <a:blip r:embed="rId3">
            <a:clrChange>
              <a:clrFrom>
                <a:srgbClr val="FFFFFF"/>
              </a:clrFrom>
              <a:clrTo>
                <a:srgbClr val="FFFFFF">
                  <a:alpha val="0"/>
                </a:srgbClr>
              </a:clrTo>
            </a:clrChange>
          </a:blip>
          <a:srcRect l="-4463" t="-1140" r="-4463" b="-3738"/>
          <a:stretch/>
        </p:blipFill>
        <p:spPr>
          <a:xfrm>
            <a:off x="0" y="654050"/>
            <a:ext cx="9144000" cy="4489450"/>
          </a:xfrm>
          <a:prstGeom prst="rect">
            <a:avLst/>
          </a:prstGeom>
        </p:spPr>
      </p:pic>
      <p:sp>
        <p:nvSpPr>
          <p:cNvPr id="3" name="Title 2">
            <a:extLst>
              <a:ext uri="{FF2B5EF4-FFF2-40B4-BE49-F238E27FC236}">
                <a16:creationId xmlns:a16="http://schemas.microsoft.com/office/drawing/2014/main" id="{3E0DE2F6-D94B-2147-93D0-7519C2CD82A2}"/>
              </a:ext>
            </a:extLst>
          </p:cNvPr>
          <p:cNvSpPr>
            <a:spLocks noGrp="1"/>
          </p:cNvSpPr>
          <p:nvPr>
            <p:ph type="title"/>
          </p:nvPr>
        </p:nvSpPr>
        <p:spPr>
          <a:xfrm>
            <a:off x="0" y="0"/>
            <a:ext cx="9144000" cy="654050"/>
          </a:xfrm>
        </p:spPr>
        <p:txBody>
          <a:bodyPr/>
          <a:lstStyle/>
          <a:p>
            <a:r>
              <a:rPr lang="en-US" dirty="0"/>
              <a:t>↳ Deep Learning Code Patterns</a:t>
            </a:r>
          </a:p>
        </p:txBody>
      </p:sp>
      <p:sp>
        <p:nvSpPr>
          <p:cNvPr id="12" name="TextBox 11">
            <a:extLst>
              <a:ext uri="{FF2B5EF4-FFF2-40B4-BE49-F238E27FC236}">
                <a16:creationId xmlns:a16="http://schemas.microsoft.com/office/drawing/2014/main" id="{D18CDE52-2D34-1946-B902-D28A75CBF7DA}"/>
              </a:ext>
            </a:extLst>
          </p:cNvPr>
          <p:cNvSpPr txBox="1"/>
          <p:nvPr/>
        </p:nvSpPr>
        <p:spPr>
          <a:xfrm>
            <a:off x="4966063" y="4823460"/>
            <a:ext cx="41148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https://developer.ibm.com/</a:t>
            </a:r>
            <a:r>
              <a:rPr kumimoji="0" lang="en-US" sz="1600" b="0" i="0" u="none" strike="noStrike" kern="1200" cap="none" spc="0" normalizeH="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patterns</a:t>
            </a:r>
            <a:r>
              <a:rPr kumimoji="0" lang="en-US" sz="16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/category/model-asset-exchange/</a:t>
            </a: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6402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E38EEF-EC60-47E2-BA68-BE94AC25832D}"/>
              </a:ext>
            </a:extLst>
          </p:cNvPr>
          <p:cNvSpPr>
            <a:spLocks noGrp="1"/>
          </p:cNvSpPr>
          <p:nvPr>
            <p:ph type="sldNum" sz="quarter" idx="11"/>
          </p:nvPr>
        </p:nvSpPr>
        <p:spPr/>
        <p:txBody>
          <a:bodyPr/>
          <a:lstStyle/>
          <a:p>
            <a:pPr defTabSz="514487"/>
            <a:fld id="{59395FB3-9C97-154F-86B2-7E381B951268}" type="slidenum">
              <a:rPr lang="en-US">
                <a:solidFill>
                  <a:srgbClr val="000000"/>
                </a:solidFill>
                <a:latin typeface="IBM Plex Sans"/>
              </a:rPr>
              <a:pPr defTabSz="514487"/>
              <a:t>59</a:t>
            </a:fld>
            <a:endParaRPr lang="en-US" dirty="0">
              <a:solidFill>
                <a:srgbClr val="000000"/>
              </a:solidFill>
              <a:latin typeface="IBM Plex Sans"/>
            </a:endParaRPr>
          </a:p>
        </p:txBody>
      </p:sp>
      <p:sp>
        <p:nvSpPr>
          <p:cNvPr id="8" name="Title 1">
            <a:extLst>
              <a:ext uri="{FF2B5EF4-FFF2-40B4-BE49-F238E27FC236}">
                <a16:creationId xmlns:a16="http://schemas.microsoft.com/office/drawing/2014/main" id="{E09AA1C4-0259-4A01-B01D-06B2D1826ABF}"/>
              </a:ext>
            </a:extLst>
          </p:cNvPr>
          <p:cNvSpPr>
            <a:spLocks noGrp="1"/>
          </p:cNvSpPr>
          <p:nvPr>
            <p:ph type="title"/>
          </p:nvPr>
        </p:nvSpPr>
        <p:spPr>
          <a:xfrm>
            <a:off x="210312" y="175530"/>
            <a:ext cx="9105139" cy="4320270"/>
          </a:xfrm>
        </p:spPr>
        <p:txBody>
          <a:bodyPr/>
          <a:lstStyle/>
          <a:p>
            <a:r>
              <a:rPr lang="en-US" b="1" dirty="0"/>
              <a:t>MAX Consumption scenarios</a:t>
            </a:r>
            <a:br>
              <a:rPr lang="en-US" dirty="0"/>
            </a:br>
            <a:br>
              <a:rPr lang="en-US" dirty="0"/>
            </a:br>
            <a:r>
              <a:rPr lang="en-US" sz="1600" dirty="0"/>
              <a:t>- Model-serving microservice (Docker-based)</a:t>
            </a:r>
            <a:br>
              <a:rPr lang="en-US" sz="1600" dirty="0"/>
            </a:br>
            <a:r>
              <a:rPr lang="en-US" sz="1600" dirty="0"/>
              <a:t>- Internet of Things: Node-RED</a:t>
            </a:r>
            <a:br>
              <a:rPr lang="en-US" sz="1600" dirty="0"/>
            </a:br>
            <a:r>
              <a:rPr lang="en-US" sz="1600" dirty="0"/>
              <a:t>- JavaScript/Node.js packages</a:t>
            </a:r>
          </a:p>
        </p:txBody>
      </p:sp>
      <p:pic>
        <p:nvPicPr>
          <p:cNvPr id="6" name="Picture 5">
            <a:extLst>
              <a:ext uri="{FF2B5EF4-FFF2-40B4-BE49-F238E27FC236}">
                <a16:creationId xmlns:a16="http://schemas.microsoft.com/office/drawing/2014/main" id="{3ADDC305-8C2A-4437-B108-0F19908B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1" y="1259789"/>
            <a:ext cx="4823966" cy="2151753"/>
          </a:xfrm>
          <a:prstGeom prst="rect">
            <a:avLst/>
          </a:prstGeom>
        </p:spPr>
      </p:pic>
      <p:sp>
        <p:nvSpPr>
          <p:cNvPr id="7" name="Footer Placeholder 2">
            <a:extLst>
              <a:ext uri="{FF2B5EF4-FFF2-40B4-BE49-F238E27FC236}">
                <a16:creationId xmlns:a16="http://schemas.microsoft.com/office/drawing/2014/main" id="{ED7DD561-2F11-41B8-AF68-2D2CEE28CF10}"/>
              </a:ext>
            </a:extLst>
          </p:cNvPr>
          <p:cNvSpPr>
            <a:spLocks noGrp="1"/>
          </p:cNvSpPr>
          <p:nvPr>
            <p:ph type="ftr" sz="quarter" idx="10"/>
          </p:nvPr>
        </p:nvSpPr>
        <p:spPr>
          <a:xfrm>
            <a:off x="228666" y="4787901"/>
            <a:ext cx="4114734" cy="166687"/>
          </a:xfrm>
        </p:spPr>
        <p:txBody>
          <a:bodyPr/>
          <a:lstStyle/>
          <a:p>
            <a:r>
              <a:rPr lang="en-US" dirty="0">
                <a:solidFill>
                  <a:srgbClr val="000000"/>
                </a:solidFill>
                <a:latin typeface="IBM Plex Sans"/>
              </a:rPr>
              <a:t>May, 2019 / © 2019 IBM Corporation</a:t>
            </a:r>
          </a:p>
        </p:txBody>
      </p:sp>
      <p:pic>
        <p:nvPicPr>
          <p:cNvPr id="10" name="Picture 9">
            <a:extLst>
              <a:ext uri="{FF2B5EF4-FFF2-40B4-BE49-F238E27FC236}">
                <a16:creationId xmlns:a16="http://schemas.microsoft.com/office/drawing/2014/main" id="{D9B1EB7C-4C55-4422-9004-974D7A9D3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801" y="2462401"/>
            <a:ext cx="3200366" cy="2344550"/>
          </a:xfrm>
          <a:prstGeom prst="rect">
            <a:avLst/>
          </a:prstGeom>
        </p:spPr>
      </p:pic>
      <p:pic>
        <p:nvPicPr>
          <p:cNvPr id="2" name="Picture 1">
            <a:extLst>
              <a:ext uri="{FF2B5EF4-FFF2-40B4-BE49-F238E27FC236}">
                <a16:creationId xmlns:a16="http://schemas.microsoft.com/office/drawing/2014/main" id="{FE8F4E24-CD01-41A0-B9E2-229CDE9C363E}"/>
              </a:ext>
            </a:extLst>
          </p:cNvPr>
          <p:cNvPicPr>
            <a:picLocks noChangeAspect="1"/>
          </p:cNvPicPr>
          <p:nvPr/>
        </p:nvPicPr>
        <p:blipFill>
          <a:blip r:embed="rId5"/>
          <a:stretch>
            <a:fillRect/>
          </a:stretch>
        </p:blipFill>
        <p:spPr>
          <a:xfrm>
            <a:off x="495300" y="2636147"/>
            <a:ext cx="3540660" cy="2151753"/>
          </a:xfrm>
          <a:prstGeom prst="rect">
            <a:avLst/>
          </a:prstGeom>
        </p:spPr>
      </p:pic>
    </p:spTree>
    <p:extLst>
      <p:ext uri="{BB962C8B-B14F-4D97-AF65-F5344CB8AC3E}">
        <p14:creationId xmlns:p14="http://schemas.microsoft.com/office/powerpoint/2010/main" val="67954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03B4-6E6C-4F28-B228-983D7ACD13BA}"/>
              </a:ext>
            </a:extLst>
          </p:cNvPr>
          <p:cNvSpPr>
            <a:spLocks noGrp="1"/>
          </p:cNvSpPr>
          <p:nvPr>
            <p:ph type="title"/>
          </p:nvPr>
        </p:nvSpPr>
        <p:spPr>
          <a:xfrm>
            <a:off x="210312" y="175530"/>
            <a:ext cx="7752588" cy="800100"/>
          </a:xfrm>
        </p:spPr>
        <p:txBody>
          <a:bodyPr/>
          <a:lstStyle/>
          <a:p>
            <a:r>
              <a:rPr lang="en-US" dirty="0"/>
              <a:t>Some Applications of Machine Learning</a:t>
            </a:r>
          </a:p>
        </p:txBody>
      </p:sp>
      <p:sp>
        <p:nvSpPr>
          <p:cNvPr id="3" name="Footer Placeholder 2">
            <a:extLst>
              <a:ext uri="{FF2B5EF4-FFF2-40B4-BE49-F238E27FC236}">
                <a16:creationId xmlns:a16="http://schemas.microsoft.com/office/drawing/2014/main" id="{1D038FAA-F6A4-4BDF-A0E2-D45149DDCDFB}"/>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8520BC12-9075-4126-B7F6-9EF7794F9EA5}"/>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6" name="Text Placeholder 5">
            <a:extLst>
              <a:ext uri="{FF2B5EF4-FFF2-40B4-BE49-F238E27FC236}">
                <a16:creationId xmlns:a16="http://schemas.microsoft.com/office/drawing/2014/main" id="{2C9C3402-5E74-4885-94E4-10316DE3C987}"/>
              </a:ext>
            </a:extLst>
          </p:cNvPr>
          <p:cNvSpPr>
            <a:spLocks noGrp="1"/>
          </p:cNvSpPr>
          <p:nvPr>
            <p:ph type="body" sz="quarter" idx="13"/>
          </p:nvPr>
        </p:nvSpPr>
        <p:spPr>
          <a:xfrm>
            <a:off x="398093" y="945642"/>
            <a:ext cx="5079375" cy="3252216"/>
          </a:xfrm>
        </p:spPr>
        <p:txBody>
          <a:bodyPr/>
          <a:lstStyle/>
          <a:p>
            <a:r>
              <a:rPr lang="en-US" sz="2400" dirty="0"/>
              <a:t>Handwritten digit recognition</a:t>
            </a:r>
          </a:p>
          <a:p>
            <a:endParaRPr lang="en-US" sz="2400" dirty="0"/>
          </a:p>
          <a:p>
            <a:r>
              <a:rPr lang="en-US" sz="2400" dirty="0"/>
              <a:t>Weather forecast</a:t>
            </a:r>
          </a:p>
          <a:p>
            <a:endParaRPr lang="en-US" sz="2400" dirty="0"/>
          </a:p>
          <a:p>
            <a:r>
              <a:rPr lang="en-US" sz="2400" dirty="0"/>
              <a:t>Spam filters for email</a:t>
            </a:r>
          </a:p>
          <a:p>
            <a:endParaRPr lang="en-US" sz="2400" dirty="0"/>
          </a:p>
          <a:p>
            <a:r>
              <a:rPr lang="en-US" sz="2400" dirty="0"/>
              <a:t>Online shopping recommendations</a:t>
            </a:r>
          </a:p>
          <a:p>
            <a:endParaRPr lang="en-US" sz="2400" dirty="0"/>
          </a:p>
          <a:p>
            <a:r>
              <a:rPr lang="en-US" sz="2400" dirty="0"/>
              <a:t>Self-driving car</a:t>
            </a:r>
          </a:p>
          <a:p>
            <a:endParaRPr lang="en-US" sz="2400" dirty="0"/>
          </a:p>
          <a:p>
            <a:endParaRPr lang="en-US" sz="2400" dirty="0"/>
          </a:p>
          <a:p>
            <a:r>
              <a:rPr lang="en-US" sz="2400" dirty="0"/>
              <a:t>2011 Watson won Jeopardy</a:t>
            </a:r>
          </a:p>
          <a:p>
            <a:r>
              <a:rPr lang="en-US" sz="2400" dirty="0"/>
              <a:t>2018 Project Debater</a:t>
            </a:r>
          </a:p>
          <a:p>
            <a:endParaRPr lang="en-US" sz="2400" dirty="0"/>
          </a:p>
          <a:p>
            <a:endParaRPr lang="en-US" sz="2400" dirty="0"/>
          </a:p>
        </p:txBody>
      </p:sp>
      <p:pic>
        <p:nvPicPr>
          <p:cNvPr id="7" name="Picture 6">
            <a:extLst>
              <a:ext uri="{FF2B5EF4-FFF2-40B4-BE49-F238E27FC236}">
                <a16:creationId xmlns:a16="http://schemas.microsoft.com/office/drawing/2014/main" id="{843F745A-010A-498B-B097-931D40A8F1BE}"/>
              </a:ext>
            </a:extLst>
          </p:cNvPr>
          <p:cNvPicPr>
            <a:picLocks noChangeAspect="1"/>
          </p:cNvPicPr>
          <p:nvPr/>
        </p:nvPicPr>
        <p:blipFill>
          <a:blip r:embed="rId3"/>
          <a:stretch>
            <a:fillRect/>
          </a:stretch>
        </p:blipFill>
        <p:spPr>
          <a:xfrm>
            <a:off x="4626708" y="642519"/>
            <a:ext cx="4392450" cy="1655203"/>
          </a:xfrm>
          <a:prstGeom prst="rect">
            <a:avLst/>
          </a:prstGeom>
        </p:spPr>
      </p:pic>
      <p:pic>
        <p:nvPicPr>
          <p:cNvPr id="8" name="Picture 7">
            <a:extLst>
              <a:ext uri="{FF2B5EF4-FFF2-40B4-BE49-F238E27FC236}">
                <a16:creationId xmlns:a16="http://schemas.microsoft.com/office/drawing/2014/main" id="{B371388E-2B38-44B2-BE47-2E0466ABA32A}"/>
              </a:ext>
            </a:extLst>
          </p:cNvPr>
          <p:cNvPicPr>
            <a:picLocks noChangeAspect="1"/>
          </p:cNvPicPr>
          <p:nvPr/>
        </p:nvPicPr>
        <p:blipFill rotWithShape="1">
          <a:blip r:embed="rId4"/>
          <a:srcRect l="1" r="-252" b="32751"/>
          <a:stretch/>
        </p:blipFill>
        <p:spPr>
          <a:xfrm>
            <a:off x="4418700" y="3267147"/>
            <a:ext cx="4496632" cy="1700823"/>
          </a:xfrm>
          <a:prstGeom prst="rect">
            <a:avLst/>
          </a:prstGeom>
        </p:spPr>
      </p:pic>
    </p:spTree>
    <p:extLst>
      <p:ext uri="{BB962C8B-B14F-4D97-AF65-F5344CB8AC3E}">
        <p14:creationId xmlns:p14="http://schemas.microsoft.com/office/powerpoint/2010/main" val="2299253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965700" cy="469941"/>
          </a:xfrm>
        </p:spPr>
        <p:txBody>
          <a:bodyPr/>
          <a:lstStyle/>
          <a:p>
            <a:r>
              <a:rPr lang="en-US" b="1" dirty="0"/>
              <a:t>IBM Data Asset eXchange (DAX)</a:t>
            </a:r>
          </a:p>
        </p:txBody>
      </p:sp>
      <p:sp>
        <p:nvSpPr>
          <p:cNvPr id="3" name="Slide Number Placeholder 2"/>
          <p:cNvSpPr>
            <a:spLocks noGrp="1"/>
          </p:cNvSpPr>
          <p:nvPr>
            <p:ph type="sldNum" sz="quarter" idx="10"/>
          </p:nvPr>
        </p:nvSpPr>
        <p:spPr/>
        <p:txBody>
          <a:bodyPr/>
          <a:lstStyle/>
          <a:p>
            <a:pPr defTabSz="685800"/>
            <a:fld id="{D0BE6F14-FF48-0F4F-A8AA-2E3F25371E4A}" type="slidenum">
              <a:rPr lang="en-US">
                <a:latin typeface="IBM Plex Sans"/>
              </a:rPr>
              <a:pPr defTabSz="685800"/>
              <a:t>60</a:t>
            </a:fld>
            <a:endParaRPr lang="en-US">
              <a:latin typeface="IBM Plex Sans"/>
            </a:endParaRPr>
          </a:p>
        </p:txBody>
      </p:sp>
      <p:sp>
        <p:nvSpPr>
          <p:cNvPr id="4" name="Text Placeholder 3"/>
          <p:cNvSpPr>
            <a:spLocks noGrp="1"/>
          </p:cNvSpPr>
          <p:nvPr>
            <p:ph type="body" sz="quarter" idx="12"/>
          </p:nvPr>
        </p:nvSpPr>
        <p:spPr>
          <a:xfrm>
            <a:off x="230922" y="1115081"/>
            <a:ext cx="8686801" cy="3584448"/>
          </a:xfrm>
        </p:spPr>
        <p:txBody>
          <a:bodyPr/>
          <a:lstStyle/>
          <a:p>
            <a:pPr marL="342900" indent="-342900">
              <a:buFont typeface="Arial" panose="020B0604020202020204" pitchFamily="34" charset="0"/>
              <a:buChar char="•"/>
            </a:pPr>
            <a:r>
              <a:rPr lang="en-US" sz="2250" dirty="0"/>
              <a:t>Curated free and open datasets under open data licenses</a:t>
            </a:r>
          </a:p>
          <a:p>
            <a:pPr marL="342900" indent="-342900">
              <a:buFont typeface="Arial" panose="020B0604020202020204" pitchFamily="34" charset="0"/>
              <a:buChar char="•"/>
            </a:pPr>
            <a:r>
              <a:rPr lang="en-US" sz="2250" dirty="0"/>
              <a:t>Standardized dataset formats and metadata</a:t>
            </a:r>
          </a:p>
          <a:p>
            <a:pPr marL="342900" indent="-342900">
              <a:buFont typeface="Arial" panose="020B0604020202020204" pitchFamily="34" charset="0"/>
              <a:buChar char="•"/>
            </a:pPr>
            <a:r>
              <a:rPr lang="en-US" sz="2250" dirty="0"/>
              <a:t>Ready for use in enterprise AI applications</a:t>
            </a:r>
          </a:p>
          <a:p>
            <a:pPr marL="342900" indent="-342900">
              <a:buFont typeface="Arial" panose="020B0604020202020204" pitchFamily="34" charset="0"/>
              <a:buChar char="•"/>
            </a:pPr>
            <a:r>
              <a:rPr lang="en-US" sz="2250" dirty="0"/>
              <a:t>Complement to the Model Asset </a:t>
            </a:r>
            <a:r>
              <a:rPr lang="en-US" sz="2250" dirty="0" err="1"/>
              <a:t>eXchange</a:t>
            </a:r>
            <a:r>
              <a:rPr lang="en-US" sz="2250" dirty="0"/>
              <a:t> (MAX)</a:t>
            </a:r>
          </a:p>
          <a:p>
            <a:endParaRPr lang="en-US" sz="2250" dirty="0"/>
          </a:p>
          <a:p>
            <a:r>
              <a:rPr lang="en-US" sz="2250" dirty="0"/>
              <a:t>Data Asset </a:t>
            </a:r>
            <a:r>
              <a:rPr lang="en-US" sz="2250" dirty="0" err="1"/>
              <a:t>eXchange</a:t>
            </a:r>
            <a:endParaRPr lang="en-US" sz="2250" dirty="0"/>
          </a:p>
          <a:p>
            <a:r>
              <a:rPr lang="en-US" sz="2400" dirty="0" err="1">
                <a:solidFill>
                  <a:srgbClr val="00B0F0"/>
                </a:solidFill>
              </a:rPr>
              <a:t>ibm.biz</a:t>
            </a:r>
            <a:r>
              <a:rPr lang="en-US" sz="2400" dirty="0">
                <a:solidFill>
                  <a:srgbClr val="00B0F0"/>
                </a:solidFill>
              </a:rPr>
              <a:t>/data-asset-exchange</a:t>
            </a:r>
            <a:endParaRPr lang="en-US" sz="2250" dirty="0">
              <a:solidFill>
                <a:srgbClr val="00B0F0"/>
              </a:solidFill>
            </a:endParaRPr>
          </a:p>
          <a:p>
            <a:endParaRPr lang="en-US" sz="2250" dirty="0"/>
          </a:p>
          <a:p>
            <a:r>
              <a:rPr lang="en-US" sz="2250" dirty="0"/>
              <a:t>Model Asset </a:t>
            </a:r>
            <a:r>
              <a:rPr lang="en-US" sz="2250" dirty="0" err="1"/>
              <a:t>eXchange</a:t>
            </a:r>
            <a:endParaRPr lang="en-US" sz="2250" dirty="0"/>
          </a:p>
          <a:p>
            <a:r>
              <a:rPr lang="en-US" sz="2250" dirty="0" err="1">
                <a:solidFill>
                  <a:srgbClr val="00B0F0"/>
                </a:solidFill>
              </a:rPr>
              <a:t>ibm.biz</a:t>
            </a:r>
            <a:r>
              <a:rPr lang="en-US" sz="2250" dirty="0">
                <a:solidFill>
                  <a:srgbClr val="00B0F0"/>
                </a:solidFill>
              </a:rPr>
              <a:t>/model-exchange</a:t>
            </a:r>
          </a:p>
          <a:p>
            <a:endParaRPr lang="en-US" sz="2250" dirty="0"/>
          </a:p>
          <a:p>
            <a:pPr marL="342900" indent="-342900">
              <a:buFont typeface="Arial" panose="020B0604020202020204" pitchFamily="34" charset="0"/>
              <a:buChar char="•"/>
            </a:pPr>
            <a:endParaRPr lang="en-US" sz="2250" dirty="0"/>
          </a:p>
          <a:p>
            <a:r>
              <a:rPr lang="en-US" sz="2250" dirty="0"/>
              <a:t>          </a:t>
            </a:r>
          </a:p>
          <a:p>
            <a:endParaRPr lang="en-US" dirty="0"/>
          </a:p>
        </p:txBody>
      </p:sp>
      <p:pic>
        <p:nvPicPr>
          <p:cNvPr id="6" name="Picture 5">
            <a:extLst>
              <a:ext uri="{FF2B5EF4-FFF2-40B4-BE49-F238E27FC236}">
                <a16:creationId xmlns:a16="http://schemas.microsoft.com/office/drawing/2014/main" id="{0159A8EF-1B58-9841-B719-2627E348E505}"/>
              </a:ext>
            </a:extLst>
          </p:cNvPr>
          <p:cNvPicPr>
            <a:picLocks noChangeAspect="1"/>
          </p:cNvPicPr>
          <p:nvPr/>
        </p:nvPicPr>
        <p:blipFill rotWithShape="1">
          <a:blip r:embed="rId3"/>
          <a:srcRect b="51961"/>
          <a:stretch/>
        </p:blipFill>
        <p:spPr>
          <a:xfrm>
            <a:off x="5509648" y="2815650"/>
            <a:ext cx="3634353" cy="2327850"/>
          </a:xfrm>
          <a:prstGeom prst="rect">
            <a:avLst/>
          </a:prstGeom>
        </p:spPr>
      </p:pic>
    </p:spTree>
    <p:extLst>
      <p:ext uri="{BB962C8B-B14F-4D97-AF65-F5344CB8AC3E}">
        <p14:creationId xmlns:p14="http://schemas.microsoft.com/office/powerpoint/2010/main" val="1099742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F0BC-898D-4520-A30C-563F9EF93A12}"/>
              </a:ext>
            </a:extLst>
          </p:cNvPr>
          <p:cNvSpPr>
            <a:spLocks noGrp="1"/>
          </p:cNvSpPr>
          <p:nvPr>
            <p:ph type="title"/>
          </p:nvPr>
        </p:nvSpPr>
        <p:spPr>
          <a:xfrm>
            <a:off x="210312" y="175530"/>
            <a:ext cx="5666310" cy="536278"/>
          </a:xfrm>
        </p:spPr>
        <p:txBody>
          <a:bodyPr/>
          <a:lstStyle/>
          <a:p>
            <a:r>
              <a:rPr lang="en-US" sz="2800" b="1" dirty="0">
                <a:latin typeface="IBM Plex Mono Medium" panose="020B0609050203000203" pitchFamily="49" charset="0"/>
              </a:rPr>
              <a:t>Conclusions </a:t>
            </a:r>
          </a:p>
        </p:txBody>
      </p:sp>
      <p:sp>
        <p:nvSpPr>
          <p:cNvPr id="3" name="Footer Placeholder 2">
            <a:extLst>
              <a:ext uri="{FF2B5EF4-FFF2-40B4-BE49-F238E27FC236}">
                <a16:creationId xmlns:a16="http://schemas.microsoft.com/office/drawing/2014/main" id="{1B25C5D3-22CF-4849-B78A-F8A07FED4661}"/>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C1C993F2-5EA9-4702-B6FA-571DD734EF48}"/>
              </a:ext>
            </a:extLst>
          </p:cNvPr>
          <p:cNvSpPr>
            <a:spLocks noGrp="1"/>
          </p:cNvSpPr>
          <p:nvPr>
            <p:ph type="sldNum" sz="quarter" idx="11"/>
          </p:nvPr>
        </p:nvSpPr>
        <p:spPr/>
        <p:txBody>
          <a:bodyPr/>
          <a:lstStyle/>
          <a:p>
            <a:fld id="{59395FB3-9C97-154F-86B2-7E381B951268}" type="slidenum">
              <a:rPr lang="en-US" smtClean="0"/>
              <a:pPr/>
              <a:t>61</a:t>
            </a:fld>
            <a:endParaRPr lang="en-US" dirty="0"/>
          </a:p>
        </p:txBody>
      </p:sp>
      <p:pic>
        <p:nvPicPr>
          <p:cNvPr id="7" name="Picture 6">
            <a:extLst>
              <a:ext uri="{FF2B5EF4-FFF2-40B4-BE49-F238E27FC236}">
                <a16:creationId xmlns:a16="http://schemas.microsoft.com/office/drawing/2014/main" id="{6306C843-B29F-464C-8A6E-9258E5538E85}"/>
              </a:ext>
            </a:extLst>
          </p:cNvPr>
          <p:cNvPicPr>
            <a:picLocks noChangeAspect="1"/>
          </p:cNvPicPr>
          <p:nvPr/>
        </p:nvPicPr>
        <p:blipFill>
          <a:blip r:embed="rId3"/>
          <a:stretch>
            <a:fillRect/>
          </a:stretch>
        </p:blipFill>
        <p:spPr>
          <a:xfrm>
            <a:off x="6000750" y="190500"/>
            <a:ext cx="2857500" cy="2381250"/>
          </a:xfrm>
          <a:prstGeom prst="rect">
            <a:avLst/>
          </a:prstGeom>
        </p:spPr>
      </p:pic>
      <p:sp>
        <p:nvSpPr>
          <p:cNvPr id="8" name="Text Placeholder 7">
            <a:extLst>
              <a:ext uri="{FF2B5EF4-FFF2-40B4-BE49-F238E27FC236}">
                <a16:creationId xmlns:a16="http://schemas.microsoft.com/office/drawing/2014/main" id="{FFD98F3A-81B2-4366-9702-AF75029AAD45}"/>
              </a:ext>
            </a:extLst>
          </p:cNvPr>
          <p:cNvSpPr>
            <a:spLocks noGrp="1"/>
          </p:cNvSpPr>
          <p:nvPr>
            <p:ph type="body" sz="quarter" idx="13"/>
          </p:nvPr>
        </p:nvSpPr>
        <p:spPr>
          <a:xfrm>
            <a:off x="228666" y="854827"/>
            <a:ext cx="5282901" cy="3252216"/>
          </a:xfrm>
        </p:spPr>
        <p:txBody>
          <a:bodyPr/>
          <a:lstStyle/>
          <a:p>
            <a:pPr>
              <a:lnSpc>
                <a:spcPct val="100000"/>
              </a:lnSpc>
            </a:pPr>
            <a:r>
              <a:rPr lang="en-US" sz="2000" dirty="0"/>
              <a:t>Deep neural networks are used widely</a:t>
            </a:r>
          </a:p>
          <a:p>
            <a:pPr>
              <a:lnSpc>
                <a:spcPct val="100000"/>
              </a:lnSpc>
            </a:pPr>
            <a:endParaRPr lang="en-US" sz="2000" dirty="0"/>
          </a:p>
          <a:p>
            <a:pPr>
              <a:lnSpc>
                <a:spcPct val="100000"/>
              </a:lnSpc>
            </a:pPr>
            <a:r>
              <a:rPr lang="en-US" sz="2000" dirty="0"/>
              <a:t>IBM Watson Studio provides tools for model building, deployment, monitoring, as well as detection and remediation of bias and adversarial attacks</a:t>
            </a:r>
          </a:p>
          <a:p>
            <a:pPr>
              <a:lnSpc>
                <a:spcPct val="100000"/>
              </a:lnSpc>
            </a:pPr>
            <a:endParaRPr lang="en-US" sz="2000" dirty="0"/>
          </a:p>
          <a:p>
            <a:pPr>
              <a:lnSpc>
                <a:spcPct val="100000"/>
              </a:lnSpc>
            </a:pPr>
            <a:r>
              <a:rPr lang="en-US" sz="2000" dirty="0"/>
              <a:t>MAX models are ready to use in a variety of applications </a:t>
            </a:r>
          </a:p>
        </p:txBody>
      </p:sp>
    </p:spTree>
    <p:extLst>
      <p:ext uri="{BB962C8B-B14F-4D97-AF65-F5344CB8AC3E}">
        <p14:creationId xmlns:p14="http://schemas.microsoft.com/office/powerpoint/2010/main" val="2243726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6C57-00C0-46F0-98CC-2E81089F1B23}"/>
              </a:ext>
            </a:extLst>
          </p:cNvPr>
          <p:cNvSpPr>
            <a:spLocks noGrp="1"/>
          </p:cNvSpPr>
          <p:nvPr>
            <p:ph type="title"/>
          </p:nvPr>
        </p:nvSpPr>
        <p:spPr>
          <a:xfrm>
            <a:off x="210311" y="302858"/>
            <a:ext cx="8537643" cy="672771"/>
          </a:xfrm>
        </p:spPr>
        <p:txBody>
          <a:bodyPr/>
          <a:lstStyle/>
          <a:p>
            <a:r>
              <a:rPr lang="en-US" sz="3200" b="1" dirty="0"/>
              <a:t>Learn more on deep learning</a:t>
            </a:r>
            <a:endParaRPr lang="en-US" sz="3200" dirty="0"/>
          </a:p>
        </p:txBody>
      </p:sp>
      <p:sp>
        <p:nvSpPr>
          <p:cNvPr id="3" name="Footer Placeholder 2">
            <a:extLst>
              <a:ext uri="{FF2B5EF4-FFF2-40B4-BE49-F238E27FC236}">
                <a16:creationId xmlns:a16="http://schemas.microsoft.com/office/drawing/2014/main" id="{859D0D16-76E2-4F36-A9D4-109A9FCF3E61}"/>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34367BF4-3833-40CF-8407-508864D41CB4}"/>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
        <p:nvSpPr>
          <p:cNvPr id="6" name="Text Placeholder 5">
            <a:extLst>
              <a:ext uri="{FF2B5EF4-FFF2-40B4-BE49-F238E27FC236}">
                <a16:creationId xmlns:a16="http://schemas.microsoft.com/office/drawing/2014/main" id="{329158D1-5E63-4507-97AF-56CF934A0440}"/>
              </a:ext>
            </a:extLst>
          </p:cNvPr>
          <p:cNvSpPr>
            <a:spLocks noGrp="1"/>
          </p:cNvSpPr>
          <p:nvPr>
            <p:ph type="body" sz="quarter" idx="13"/>
          </p:nvPr>
        </p:nvSpPr>
        <p:spPr>
          <a:xfrm>
            <a:off x="210311" y="893224"/>
            <a:ext cx="8933688" cy="3758556"/>
          </a:xfrm>
        </p:spPr>
        <p:txBody>
          <a:bodyPr/>
          <a:lstStyle/>
          <a:p>
            <a:pPr>
              <a:lnSpc>
                <a:spcPct val="150000"/>
              </a:lnSpc>
            </a:pPr>
            <a:r>
              <a:rPr lang="en-US" sz="2000" dirty="0"/>
              <a:t>Watson Studio: sign up for IBM Cloud: https://ibm.biz/Bdz4N5   </a:t>
            </a:r>
          </a:p>
          <a:p>
            <a:pPr>
              <a:lnSpc>
                <a:spcPct val="150000"/>
              </a:lnSpc>
            </a:pPr>
            <a:r>
              <a:rPr lang="en-US" sz="2000" dirty="0"/>
              <a:t>Codait.org      Onnx.ai     @</a:t>
            </a:r>
            <a:r>
              <a:rPr lang="en-US" sz="2000" dirty="0" err="1"/>
              <a:t>SvetaLevitan</a:t>
            </a:r>
            <a:r>
              <a:rPr lang="en-US" sz="2000" dirty="0"/>
              <a:t>  @</a:t>
            </a:r>
            <a:r>
              <a:rPr lang="en-US" sz="2000" dirty="0" err="1"/>
              <a:t>dpnichols</a:t>
            </a:r>
            <a:endParaRPr lang="en-US" sz="2000" dirty="0"/>
          </a:p>
          <a:p>
            <a:endParaRPr lang="en-US" sz="2000" dirty="0"/>
          </a:p>
          <a:p>
            <a:endParaRPr lang="en-US" sz="2400" b="1" dirty="0">
              <a:solidFill>
                <a:srgbClr val="FFC000"/>
              </a:solidFill>
              <a:latin typeface="Calibri Light" panose="020F0302020204030204"/>
            </a:endParaRPr>
          </a:p>
          <a:p>
            <a:r>
              <a:rPr lang="en-US" sz="2400" b="1" dirty="0" err="1">
                <a:solidFill>
                  <a:srgbClr val="FFC000"/>
                </a:solidFill>
                <a:latin typeface="Calibri Light" panose="020F0302020204030204"/>
              </a:rPr>
              <a:t>AIFairness</a:t>
            </a:r>
            <a:r>
              <a:rPr lang="en-US" sz="2400" b="1" dirty="0">
                <a:solidFill>
                  <a:srgbClr val="FFC000"/>
                </a:solidFill>
                <a:latin typeface="Calibri Light" panose="020F0302020204030204"/>
              </a:rPr>
              <a:t> 360: </a:t>
            </a:r>
            <a:r>
              <a:rPr lang="en-US" sz="2000" dirty="0"/>
              <a:t>https://github.com/IBM/AIF360</a:t>
            </a:r>
          </a:p>
          <a:p>
            <a:endParaRPr lang="en-US" sz="2000" dirty="0">
              <a:solidFill>
                <a:srgbClr val="FFC000"/>
              </a:solidFill>
            </a:endParaRPr>
          </a:p>
          <a:p>
            <a:r>
              <a:rPr lang="en-US" sz="2400" dirty="0">
                <a:solidFill>
                  <a:srgbClr val="FFC000"/>
                </a:solidFill>
              </a:rPr>
              <a:t>ART: </a:t>
            </a:r>
            <a:r>
              <a:rPr lang="en-US" sz="2000" dirty="0">
                <a:solidFill>
                  <a:srgbClr val="FFFFFF"/>
                </a:solidFill>
                <a:latin typeface="IBM Plex Sans"/>
              </a:rPr>
              <a:t>https://github.com/IBM/adversarial-robustness-toolbox</a:t>
            </a:r>
          </a:p>
          <a:p>
            <a:endParaRPr lang="en-US" sz="2000" dirty="0">
              <a:solidFill>
                <a:srgbClr val="FFFFFF"/>
              </a:solidFill>
              <a:latin typeface="IBM Plex Sans"/>
            </a:endParaRPr>
          </a:p>
          <a:p>
            <a:r>
              <a:rPr lang="en-US" sz="2400" dirty="0">
                <a:solidFill>
                  <a:srgbClr val="FFFFFF"/>
                </a:solidFill>
                <a:latin typeface="IBM Plex Sans"/>
              </a:rPr>
              <a:t>MAX: </a:t>
            </a:r>
            <a:r>
              <a:rPr lang="en-US" sz="2000" dirty="0"/>
              <a:t>ibm.biz/model-exchange</a:t>
            </a:r>
          </a:p>
          <a:p>
            <a:endParaRPr lang="en-US" sz="2000" dirty="0">
              <a:solidFill>
                <a:srgbClr val="FFFFFF"/>
              </a:solidFill>
              <a:latin typeface="IBM Plex Sans"/>
            </a:endParaRPr>
          </a:p>
          <a:p>
            <a:endParaRPr lang="en-US" sz="2400" dirty="0">
              <a:solidFill>
                <a:srgbClr val="FFFFFF"/>
              </a:solidFill>
              <a:latin typeface="IBM Plex Sans"/>
            </a:endParaRPr>
          </a:p>
          <a:p>
            <a:r>
              <a:rPr lang="en-US" sz="2400" dirty="0">
                <a:solidFill>
                  <a:srgbClr val="FFC000"/>
                </a:solidFill>
              </a:rPr>
              <a:t>   </a:t>
            </a:r>
          </a:p>
        </p:txBody>
      </p:sp>
    </p:spTree>
    <p:extLst>
      <p:ext uri="{BB962C8B-B14F-4D97-AF65-F5344CB8AC3E}">
        <p14:creationId xmlns:p14="http://schemas.microsoft.com/office/powerpoint/2010/main" val="282787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a:xfrm>
            <a:off x="157316" y="0"/>
            <a:ext cx="8986684" cy="4301813"/>
          </a:xfrm>
        </p:spPr>
        <p:txBody>
          <a:bodyPr/>
          <a:lstStyle/>
          <a:p>
            <a:r>
              <a:rPr lang="en-US" sz="4000" dirty="0"/>
              <a:t>Neural Network Architectures:  </a:t>
            </a:r>
            <a:br>
              <a:rPr lang="en-US" sz="4000" dirty="0"/>
            </a:br>
            <a:r>
              <a:rPr lang="en-US" sz="4000" dirty="0"/>
              <a:t>Quick Tour</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254860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31817B-A5C7-4AAE-A62C-2C8487B7A9BB}"/>
              </a:ext>
            </a:extLst>
          </p:cNvPr>
          <p:cNvSpPr>
            <a:spLocks noGrp="1"/>
          </p:cNvSpPr>
          <p:nvPr>
            <p:ph type="title"/>
          </p:nvPr>
        </p:nvSpPr>
        <p:spPr>
          <a:xfrm>
            <a:off x="210311" y="175530"/>
            <a:ext cx="5859095" cy="804672"/>
          </a:xfrm>
        </p:spPr>
        <p:txBody>
          <a:bodyPr/>
          <a:lstStyle/>
          <a:p>
            <a:r>
              <a:rPr lang="en-US" dirty="0"/>
              <a:t>The Elementary Perceptron</a:t>
            </a:r>
          </a:p>
        </p:txBody>
      </p:sp>
      <p:sp>
        <p:nvSpPr>
          <p:cNvPr id="3" name="Footer Placeholder 2">
            <a:extLst>
              <a:ext uri="{FF2B5EF4-FFF2-40B4-BE49-F238E27FC236}">
                <a16:creationId xmlns:a16="http://schemas.microsoft.com/office/drawing/2014/main" id="{3CE5D071-7D8F-4C45-91A6-FBD9E8A06AAC}"/>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B33D2E2D-52D7-4182-B9F5-955C2B6BD1ED}"/>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C5460ED0-E1BA-4CD5-A43D-55F1AFE5DEFE}"/>
              </a:ext>
            </a:extLst>
          </p:cNvPr>
          <p:cNvSpPr>
            <a:spLocks noGrp="1"/>
          </p:cNvSpPr>
          <p:nvPr>
            <p:ph type="body" sz="quarter" idx="13"/>
          </p:nvPr>
        </p:nvSpPr>
        <p:spPr>
          <a:xfrm>
            <a:off x="132780" y="914778"/>
            <a:ext cx="4123944" cy="3252216"/>
          </a:xfrm>
        </p:spPr>
        <p:txBody>
          <a:bodyPr/>
          <a:lstStyle/>
          <a:p>
            <a:r>
              <a:rPr lang="en-US" sz="2000" dirty="0"/>
              <a:t>1958 Frank Rosenblatt</a:t>
            </a:r>
          </a:p>
          <a:p>
            <a:endParaRPr lang="en-US" sz="2000" dirty="0"/>
          </a:p>
          <a:p>
            <a:pPr>
              <a:lnSpc>
                <a:spcPct val="100000"/>
              </a:lnSpc>
            </a:pPr>
            <a:r>
              <a:rPr lang="en-US" sz="2000" dirty="0"/>
              <a:t>A machine, first implemented in software on IBM 704, later hardware</a:t>
            </a:r>
          </a:p>
          <a:p>
            <a:endParaRPr lang="en-US" sz="2000" dirty="0"/>
          </a:p>
          <a:p>
            <a:pPr>
              <a:lnSpc>
                <a:spcPct val="100000"/>
              </a:lnSpc>
            </a:pPr>
            <a:r>
              <a:rPr lang="en-US" sz="2000" dirty="0"/>
              <a:t>1969 book by Minsky and </a:t>
            </a:r>
            <a:r>
              <a:rPr lang="en-US" sz="2000" dirty="0" err="1"/>
              <a:t>Papert</a:t>
            </a:r>
            <a:r>
              <a:rPr lang="en-US" sz="2000" dirty="0"/>
              <a:t> </a:t>
            </a:r>
            <a:r>
              <a:rPr lang="en-US" sz="2000" dirty="0">
                <a:sym typeface="Wingdings" panose="05000000000000000000" pitchFamily="2" charset="2"/>
              </a:rPr>
              <a:t>AI winter</a:t>
            </a:r>
          </a:p>
          <a:p>
            <a:pPr>
              <a:lnSpc>
                <a:spcPct val="100000"/>
              </a:lnSpc>
            </a:pPr>
            <a:endParaRPr lang="en-US" sz="2000" dirty="0">
              <a:sym typeface="Wingdings" panose="05000000000000000000" pitchFamily="2" charset="2"/>
            </a:endParaRPr>
          </a:p>
          <a:p>
            <a:pPr>
              <a:lnSpc>
                <a:spcPct val="100000"/>
              </a:lnSpc>
            </a:pPr>
            <a:r>
              <a:rPr lang="en-US" sz="2000" dirty="0">
                <a:sym typeface="Wingdings" panose="05000000000000000000" pitchFamily="2" charset="2"/>
              </a:rPr>
              <a:t>Then MLP = multilayer perceptron</a:t>
            </a:r>
            <a:endParaRPr lang="en-US" sz="2000" dirty="0"/>
          </a:p>
        </p:txBody>
      </p:sp>
      <p:pic>
        <p:nvPicPr>
          <p:cNvPr id="9" name="Picture 8">
            <a:extLst>
              <a:ext uri="{FF2B5EF4-FFF2-40B4-BE49-F238E27FC236}">
                <a16:creationId xmlns:a16="http://schemas.microsoft.com/office/drawing/2014/main" id="{0DB6E06F-F818-441D-9AE6-10BC130346D1}"/>
              </a:ext>
            </a:extLst>
          </p:cNvPr>
          <p:cNvPicPr>
            <a:picLocks noChangeAspect="1"/>
          </p:cNvPicPr>
          <p:nvPr/>
        </p:nvPicPr>
        <p:blipFill>
          <a:blip r:embed="rId2"/>
          <a:stretch>
            <a:fillRect/>
          </a:stretch>
        </p:blipFill>
        <p:spPr>
          <a:xfrm>
            <a:off x="4160837" y="871442"/>
            <a:ext cx="4784638" cy="3916458"/>
          </a:xfrm>
          <a:prstGeom prst="rect">
            <a:avLst/>
          </a:prstGeom>
        </p:spPr>
      </p:pic>
    </p:spTree>
    <p:extLst>
      <p:ext uri="{BB962C8B-B14F-4D97-AF65-F5344CB8AC3E}">
        <p14:creationId xmlns:p14="http://schemas.microsoft.com/office/powerpoint/2010/main" val="785795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C46C-A254-413C-8D7F-DF26AA190FFB}"/>
              </a:ext>
            </a:extLst>
          </p:cNvPr>
          <p:cNvSpPr>
            <a:spLocks noGrp="1"/>
          </p:cNvSpPr>
          <p:nvPr>
            <p:ph type="title"/>
          </p:nvPr>
        </p:nvSpPr>
        <p:spPr/>
        <p:txBody>
          <a:bodyPr/>
          <a:lstStyle/>
          <a:p>
            <a:r>
              <a:rPr lang="en-US" dirty="0">
                <a:latin typeface="IBM Plex Mono" panose="020B0509050203000203" pitchFamily="49" charset="0"/>
              </a:rPr>
              <a:t>One neuron</a:t>
            </a:r>
          </a:p>
        </p:txBody>
      </p:sp>
      <p:sp>
        <p:nvSpPr>
          <p:cNvPr id="3" name="Footer Placeholder 2">
            <a:extLst>
              <a:ext uri="{FF2B5EF4-FFF2-40B4-BE49-F238E27FC236}">
                <a16:creationId xmlns:a16="http://schemas.microsoft.com/office/drawing/2014/main" id="{B712251F-DBC4-4AF8-A841-90E7D82E86E5}"/>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B2FCE7F6-1245-4199-85A5-96D7B3E430DF}"/>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8" name="Picture 7">
            <a:extLst>
              <a:ext uri="{FF2B5EF4-FFF2-40B4-BE49-F238E27FC236}">
                <a16:creationId xmlns:a16="http://schemas.microsoft.com/office/drawing/2014/main" id="{7DE0A585-E548-4F4C-B07E-3861600D469C}"/>
              </a:ext>
            </a:extLst>
          </p:cNvPr>
          <p:cNvPicPr>
            <a:picLocks noChangeAspect="1"/>
          </p:cNvPicPr>
          <p:nvPr/>
        </p:nvPicPr>
        <p:blipFill rotWithShape="1">
          <a:blip r:embed="rId2"/>
          <a:srcRect l="7198" b="56480"/>
          <a:stretch/>
        </p:blipFill>
        <p:spPr>
          <a:xfrm>
            <a:off x="1161730" y="888630"/>
            <a:ext cx="6832545" cy="3111870"/>
          </a:xfrm>
          <a:prstGeom prst="rect">
            <a:avLst/>
          </a:prstGeom>
        </p:spPr>
      </p:pic>
    </p:spTree>
    <p:extLst>
      <p:ext uri="{BB962C8B-B14F-4D97-AF65-F5344CB8AC3E}">
        <p14:creationId xmlns:p14="http://schemas.microsoft.com/office/powerpoint/2010/main" val="1159174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10.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FB8E41CB-A9C3-B647-8A59-4FD3ABC9A101}"/>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49107842-4E45-0E43-904E-9899430518B3}"/>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467DD3F-4D47-C741-941B-142176787C35}"/>
    </a:ext>
  </a:extLst>
</a:theme>
</file>

<file path=ppt/theme/theme5.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49107842-4E45-0E43-904E-9899430518B3}"/>
    </a:ext>
  </a:extLst>
</a:theme>
</file>

<file path=ppt/theme/theme6.xml><?xml version="1.0" encoding="utf-8"?>
<a:theme xmlns:a="http://schemas.openxmlformats.org/drawingml/2006/main" name="1_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7.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2_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FB8E41CB-A9C3-B647-8A59-4FD3ABC9A101}"/>
    </a:ext>
  </a:extLst>
</a:theme>
</file>

<file path=ppt/theme/theme9.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docProps/app.xml><?xml version="1.0" encoding="utf-8"?>
<Properties xmlns="http://schemas.openxmlformats.org/officeDocument/2006/extended-properties" xmlns:vt="http://schemas.openxmlformats.org/officeDocument/2006/docPropsVTypes">
  <Template>IBM_Developer_Master_Presentation_2019_V02_Plex</Template>
  <TotalTime>38507</TotalTime>
  <Words>2771</Words>
  <Application>Microsoft Office PowerPoint</Application>
  <PresentationFormat>On-screen Show (16:9)</PresentationFormat>
  <Paragraphs>624</Paragraphs>
  <Slides>62</Slides>
  <Notes>25</Notes>
  <HiddenSlides>2</HiddenSlides>
  <MMClips>0</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62</vt:i4>
      </vt:variant>
    </vt:vector>
  </HeadingPairs>
  <TitlesOfParts>
    <vt:vector size="88" baseType="lpstr">
      <vt:lpstr>.AppleSystemUIFont</vt:lpstr>
      <vt:lpstr>Arial</vt:lpstr>
      <vt:lpstr>Calibri</vt:lpstr>
      <vt:lpstr>Calibri Light</vt:lpstr>
      <vt:lpstr>Consolas</vt:lpstr>
      <vt:lpstr>Courier New</vt:lpstr>
      <vt:lpstr>Helvetica Neue</vt:lpstr>
      <vt:lpstr>Helvetica Neue Medium</vt:lpstr>
      <vt:lpstr>HelvNeue Bold for IBM</vt:lpstr>
      <vt:lpstr>HelvNeue Light for IBM</vt:lpstr>
      <vt:lpstr>IBM Plex Mono</vt:lpstr>
      <vt:lpstr>IBM Plex Mono Light</vt:lpstr>
      <vt:lpstr>IBM Plex Mono Medium</vt:lpstr>
      <vt:lpstr>IBM Plex Sans</vt:lpstr>
      <vt:lpstr>IBM Plex Sans Bold</vt:lpstr>
      <vt:lpstr>IBM Plex Sans Light</vt:lpstr>
      <vt:lpstr>Wingdings</vt:lpstr>
      <vt:lpstr>IBM Developer 2018 white background</vt:lpstr>
      <vt:lpstr>IBM Developer 2018 cool gray background</vt:lpstr>
      <vt:lpstr>IBM Developer 2018 blue background</vt:lpstr>
      <vt:lpstr>IBM Developer 2018 black background</vt:lpstr>
      <vt:lpstr>1_IBM Developer 2018 blue background</vt:lpstr>
      <vt:lpstr>1_IBM Developer 2018 cool gray background</vt:lpstr>
      <vt:lpstr>2_blk_background_2017</vt:lpstr>
      <vt:lpstr>2_IBM Developer 2018 cool gray background</vt:lpstr>
      <vt:lpstr>1_blk_background_2017</vt:lpstr>
      <vt:lpstr>Introduction to Deep Learning with Watson Studio —   Svetlana Levitan, PhD, and David Nichols, PhD Developer Advocate and Data Scientist  IBM Cloud and Cognitive Software  July 31, 2019</vt:lpstr>
      <vt:lpstr>    Intro to neural networks     Deep Learning: CNN and RNN  PMML and ONNX for model deployment  AIFairness360 and ART, MAX  Links and resources  </vt:lpstr>
      <vt:lpstr>PowerPoint Presentation</vt:lpstr>
      <vt:lpstr>PowerPoint Presentation</vt:lpstr>
      <vt:lpstr>PowerPoint Presentation</vt:lpstr>
      <vt:lpstr>Some Applications of Machine Learning</vt:lpstr>
      <vt:lpstr>Neural Network Architectures:   Quick Tour</vt:lpstr>
      <vt:lpstr>The Elementary Perceptron</vt:lpstr>
      <vt:lpstr>One neuron</vt:lpstr>
      <vt:lpstr>Multi Layer Perceptron</vt:lpstr>
      <vt:lpstr>Activation Functions</vt:lpstr>
      <vt:lpstr>PowerPoint Presentation</vt:lpstr>
      <vt:lpstr>Training Neural Networks with Backpropagation</vt:lpstr>
      <vt:lpstr>PowerPoint Presentation</vt:lpstr>
      <vt:lpstr>PowerPoint Presentation</vt:lpstr>
      <vt:lpstr>Building neural network in SKLearn</vt:lpstr>
      <vt:lpstr>Convolutional neural networks</vt:lpstr>
      <vt:lpstr>Convolutional Neural Networks (CNNs)</vt:lpstr>
      <vt:lpstr>Image representation</vt:lpstr>
      <vt:lpstr>Convolutional Neural Networks (CNNs)</vt:lpstr>
      <vt:lpstr>Convolutional filters or kernels</vt:lpstr>
      <vt:lpstr>Convolutional layers</vt:lpstr>
      <vt:lpstr>Convolutional filters or kernels</vt:lpstr>
      <vt:lpstr>Convolutional filters or kernels</vt:lpstr>
      <vt:lpstr>Pooling layers</vt:lpstr>
      <vt:lpstr>Dropout Layers</vt:lpstr>
      <vt:lpstr>Flattening layer</vt:lpstr>
      <vt:lpstr>Convolutional Neural Networks</vt:lpstr>
      <vt:lpstr>Example Time!  Python notebook and flows in IBM Watson Studio</vt:lpstr>
      <vt:lpstr>Recurrent Neural Networks</vt:lpstr>
      <vt:lpstr>Recurrent Neural Networks (RNNs)</vt:lpstr>
      <vt:lpstr>Recurrent Neural Networks (RNNs)</vt:lpstr>
      <vt:lpstr>Recurrent Neural Networks (RNNs)</vt:lpstr>
      <vt:lpstr>Long Short-Term Memory (LSTM) RNNs</vt:lpstr>
      <vt:lpstr>Gated Recurrent Units (GRU) RNNs</vt:lpstr>
      <vt:lpstr>Example Time!  RStudio in IBM Watson Studio</vt:lpstr>
      <vt:lpstr>Model deployment</vt:lpstr>
      <vt:lpstr>Model deployment</vt:lpstr>
      <vt:lpstr>What are PMML and PFA?</vt:lpstr>
      <vt:lpstr>Use of PMML and PFA in medical applications</vt:lpstr>
      <vt:lpstr>ONNX: Open Neural Network eXchange</vt:lpstr>
      <vt:lpstr>Using ONNX in medical image processing: potential applications </vt:lpstr>
      <vt:lpstr>Adversarial Robustness</vt:lpstr>
      <vt:lpstr>Deep learning and adversarial attacks</vt:lpstr>
      <vt:lpstr>https://arxiv.org/pdf/1707.08945.pdf</vt:lpstr>
      <vt:lpstr>PowerPoint Presentation</vt:lpstr>
      <vt:lpstr>PowerPoint Presentation</vt:lpstr>
      <vt:lpstr>PowerPoint Presentation</vt:lpstr>
      <vt:lpstr>ART Demo: https://art-demo.mybluemix.net/ </vt:lpstr>
      <vt:lpstr>       AI Fairness 360</vt:lpstr>
      <vt:lpstr>Are computer-generated results free of bias?</vt:lpstr>
      <vt:lpstr>AIFairness 360</vt:lpstr>
      <vt:lpstr>AIFairness 360: Some Metrics (out of 70+)</vt:lpstr>
      <vt:lpstr>De-biasing algorithms</vt:lpstr>
      <vt:lpstr>PowerPoint Presentation</vt:lpstr>
      <vt:lpstr>PowerPoint Presentation</vt:lpstr>
      <vt:lpstr>MAX: Reduces “time to value” for developers</vt:lpstr>
      <vt:lpstr>↳ Deep Learning Code Patterns</vt:lpstr>
      <vt:lpstr>MAX Consumption scenarios  - Model-serving microservice (Docker-based) - Internet of Things: Node-RED - JavaScript/Node.js packages</vt:lpstr>
      <vt:lpstr>IBM Data Asset eXchange (DAX)</vt:lpstr>
      <vt:lpstr>Conclusions </vt:lpstr>
      <vt:lpstr>Learn more on deep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SVETLANA Levitan</dc:creator>
  <cp:lastModifiedBy>SVETLANA Levitan</cp:lastModifiedBy>
  <cp:revision>350</cp:revision>
  <cp:lastPrinted>2019-06-04T17:32:04Z</cp:lastPrinted>
  <dcterms:created xsi:type="dcterms:W3CDTF">2019-04-26T23:55:24Z</dcterms:created>
  <dcterms:modified xsi:type="dcterms:W3CDTF">2019-07-30T16:01:01Z</dcterms:modified>
</cp:coreProperties>
</file>